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33" r:id="rId4"/>
    <p:sldMasterId id="2147483648" r:id="rId5"/>
  </p:sldMasterIdLst>
  <p:notesMasterIdLst>
    <p:notesMasterId r:id="rId16"/>
  </p:notesMasterIdLst>
  <p:handoutMasterIdLst>
    <p:handoutMasterId r:id="rId17"/>
  </p:handoutMasterIdLst>
  <p:sldIdLst>
    <p:sldId id="256" r:id="rId6"/>
    <p:sldId id="257" r:id="rId7"/>
    <p:sldId id="259" r:id="rId8"/>
    <p:sldId id="260" r:id="rId9"/>
    <p:sldId id="261" r:id="rId10"/>
    <p:sldId id="262" r:id="rId11"/>
    <p:sldId id="263" r:id="rId12"/>
    <p:sldId id="264" r:id="rId13"/>
    <p:sldId id="265" r:id="rId14"/>
    <p:sldId id="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ers, Amy" initials="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B02E"/>
    <a:srgbClr val="263287"/>
    <a:srgbClr val="000000"/>
    <a:srgbClr val="001A71"/>
    <a:srgbClr val="4E4540"/>
    <a:srgbClr val="00196F"/>
    <a:srgbClr val="3849C6"/>
    <a:srgbClr val="005CB9"/>
    <a:srgbClr val="006847"/>
    <a:srgbClr val="006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7FCEB8-E176-46CE-BB81-EB2329663590}" v="592" dt="2020-07-24T20:00:17.8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01"/>
    <p:restoredTop sz="86395"/>
  </p:normalViewPr>
  <p:slideViewPr>
    <p:cSldViewPr snapToGrid="0" snapToObjects="1">
      <p:cViewPr varScale="1">
        <p:scale>
          <a:sx n="98" d="100"/>
          <a:sy n="98" d="100"/>
        </p:scale>
        <p:origin x="1542" y="108"/>
      </p:cViewPr>
      <p:guideLst/>
    </p:cSldViewPr>
  </p:slideViewPr>
  <p:outlineViewPr>
    <p:cViewPr>
      <p:scale>
        <a:sx n="33" d="100"/>
        <a:sy n="33" d="100"/>
      </p:scale>
      <p:origin x="0" y="-1216"/>
    </p:cViewPr>
  </p:outlineViewPr>
  <p:notesTextViewPr>
    <p:cViewPr>
      <p:scale>
        <a:sx n="3" d="2"/>
        <a:sy n="3" d="2"/>
      </p:scale>
      <p:origin x="0" y="0"/>
    </p:cViewPr>
  </p:notesTextViewPr>
  <p:notesViewPr>
    <p:cSldViewPr snapToGrid="0" snapToObjects="1">
      <p:cViewPr varScale="1">
        <p:scale>
          <a:sx n="96" d="100"/>
          <a:sy n="96" d="100"/>
        </p:scale>
        <p:origin x="3896"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s, Timothy" userId="63cc84a1-a584-407e-adc8-247487a56b2a" providerId="ADAL" clId="{A33A51D7-C63C-4502-A61B-8D27449E9D25}"/>
    <pc:docChg chg="undo custSel addSld delSld modSld">
      <pc:chgData name="Hams, Timothy" userId="63cc84a1-a584-407e-adc8-247487a56b2a" providerId="ADAL" clId="{A33A51D7-C63C-4502-A61B-8D27449E9D25}" dt="2020-07-23T19:10:20.804" v="966"/>
      <pc:docMkLst>
        <pc:docMk/>
      </pc:docMkLst>
      <pc:sldChg chg="modSp">
        <pc:chgData name="Hams, Timothy" userId="63cc84a1-a584-407e-adc8-247487a56b2a" providerId="ADAL" clId="{A33A51D7-C63C-4502-A61B-8D27449E9D25}" dt="2020-07-23T18:43:35.423" v="88" actId="20577"/>
        <pc:sldMkLst>
          <pc:docMk/>
          <pc:sldMk cId="2158688131" sldId="256"/>
        </pc:sldMkLst>
        <pc:spChg chg="mod">
          <ac:chgData name="Hams, Timothy" userId="63cc84a1-a584-407e-adc8-247487a56b2a" providerId="ADAL" clId="{A33A51D7-C63C-4502-A61B-8D27449E9D25}" dt="2020-07-23T18:43:11.280" v="36" actId="20577"/>
          <ac:spMkLst>
            <pc:docMk/>
            <pc:sldMk cId="2158688131" sldId="256"/>
            <ac:spMk id="4" creationId="{77900696-95BF-2F48-9366-2BB8C291F2D8}"/>
          </ac:spMkLst>
        </pc:spChg>
        <pc:spChg chg="mod">
          <ac:chgData name="Hams, Timothy" userId="63cc84a1-a584-407e-adc8-247487a56b2a" providerId="ADAL" clId="{A33A51D7-C63C-4502-A61B-8D27449E9D25}" dt="2020-07-23T18:43:35.423" v="88" actId="20577"/>
          <ac:spMkLst>
            <pc:docMk/>
            <pc:sldMk cId="2158688131" sldId="256"/>
            <ac:spMk id="5" creationId="{C1C189BA-001B-3246-A7BB-EDF3678930E5}"/>
          </ac:spMkLst>
        </pc:spChg>
      </pc:sldChg>
      <pc:sldChg chg="modSp">
        <pc:chgData name="Hams, Timothy" userId="63cc84a1-a584-407e-adc8-247487a56b2a" providerId="ADAL" clId="{A33A51D7-C63C-4502-A61B-8D27449E9D25}" dt="2020-07-23T18:48:45.540" v="316" actId="255"/>
        <pc:sldMkLst>
          <pc:docMk/>
          <pc:sldMk cId="3263607521" sldId="257"/>
        </pc:sldMkLst>
        <pc:spChg chg="mod">
          <ac:chgData name="Hams, Timothy" userId="63cc84a1-a584-407e-adc8-247487a56b2a" providerId="ADAL" clId="{A33A51D7-C63C-4502-A61B-8D27449E9D25}" dt="2020-07-23T18:48:40.659" v="315" actId="255"/>
          <ac:spMkLst>
            <pc:docMk/>
            <pc:sldMk cId="3263607521" sldId="257"/>
            <ac:spMk id="2" creationId="{8553CBE1-8F27-AE47-9C8C-A4220456B0B1}"/>
          </ac:spMkLst>
        </pc:spChg>
        <pc:spChg chg="mod">
          <ac:chgData name="Hams, Timothy" userId="63cc84a1-a584-407e-adc8-247487a56b2a" providerId="ADAL" clId="{A33A51D7-C63C-4502-A61B-8D27449E9D25}" dt="2020-07-23T18:48:45.540" v="316" actId="255"/>
          <ac:spMkLst>
            <pc:docMk/>
            <pc:sldMk cId="3263607521" sldId="257"/>
            <ac:spMk id="3" creationId="{05CADB6D-A3A4-FE4B-BA56-ADC0DA3C908A}"/>
          </ac:spMkLst>
        </pc:spChg>
      </pc:sldChg>
      <pc:sldChg chg="addSp delSp modSp add">
        <pc:chgData name="Hams, Timothy" userId="63cc84a1-a584-407e-adc8-247487a56b2a" providerId="ADAL" clId="{A33A51D7-C63C-4502-A61B-8D27449E9D25}" dt="2020-07-23T18:48:31.012" v="314" actId="255"/>
        <pc:sldMkLst>
          <pc:docMk/>
          <pc:sldMk cId="1397437324" sldId="259"/>
        </pc:sldMkLst>
        <pc:spChg chg="del">
          <ac:chgData name="Hams, Timothy" userId="63cc84a1-a584-407e-adc8-247487a56b2a" providerId="ADAL" clId="{A33A51D7-C63C-4502-A61B-8D27449E9D25}" dt="2020-07-23T18:46:43.408" v="276"/>
          <ac:spMkLst>
            <pc:docMk/>
            <pc:sldMk cId="1397437324" sldId="259"/>
            <ac:spMk id="2" creationId="{920CC4DB-E372-4383-A4A2-0E0984CD537B}"/>
          </ac:spMkLst>
        </pc:spChg>
        <pc:spChg chg="add mod">
          <ac:chgData name="Hams, Timothy" userId="63cc84a1-a584-407e-adc8-247487a56b2a" providerId="ADAL" clId="{A33A51D7-C63C-4502-A61B-8D27449E9D25}" dt="2020-07-23T18:48:25.676" v="313" actId="255"/>
          <ac:spMkLst>
            <pc:docMk/>
            <pc:sldMk cId="1397437324" sldId="259"/>
            <ac:spMk id="4" creationId="{DFE6E5E1-15E5-475E-A081-CC0DC0984EED}"/>
          </ac:spMkLst>
        </pc:spChg>
        <pc:spChg chg="add mod">
          <ac:chgData name="Hams, Timothy" userId="63cc84a1-a584-407e-adc8-247487a56b2a" providerId="ADAL" clId="{A33A51D7-C63C-4502-A61B-8D27449E9D25}" dt="2020-07-23T18:48:31.012" v="314" actId="255"/>
          <ac:spMkLst>
            <pc:docMk/>
            <pc:sldMk cId="1397437324" sldId="259"/>
            <ac:spMk id="5" creationId="{3402CB95-BAD4-4094-8AC8-437272665325}"/>
          </ac:spMkLst>
        </pc:spChg>
      </pc:sldChg>
      <pc:sldChg chg="add del">
        <pc:chgData name="Hams, Timothy" userId="63cc84a1-a584-407e-adc8-247487a56b2a" providerId="ADAL" clId="{A33A51D7-C63C-4502-A61B-8D27449E9D25}" dt="2020-07-23T18:44:31.318" v="90" actId="2696"/>
        <pc:sldMkLst>
          <pc:docMk/>
          <pc:sldMk cId="1525073139" sldId="259"/>
        </pc:sldMkLst>
      </pc:sldChg>
      <pc:sldChg chg="add del">
        <pc:chgData name="Hams, Timothy" userId="63cc84a1-a584-407e-adc8-247487a56b2a" providerId="ADAL" clId="{A33A51D7-C63C-4502-A61B-8D27449E9D25}" dt="2020-07-23T18:48:55.872" v="318"/>
        <pc:sldMkLst>
          <pc:docMk/>
          <pc:sldMk cId="1991369438" sldId="260"/>
        </pc:sldMkLst>
      </pc:sldChg>
      <pc:sldChg chg="addSp delSp modSp add">
        <pc:chgData name="Hams, Timothy" userId="63cc84a1-a584-407e-adc8-247487a56b2a" providerId="ADAL" clId="{A33A51D7-C63C-4502-A61B-8D27449E9D25}" dt="2020-07-23T19:10:20.804" v="966"/>
        <pc:sldMkLst>
          <pc:docMk/>
          <pc:sldMk cId="3836924169" sldId="260"/>
        </pc:sldMkLst>
        <pc:spChg chg="mod">
          <ac:chgData name="Hams, Timothy" userId="63cc84a1-a584-407e-adc8-247487a56b2a" providerId="ADAL" clId="{A33A51D7-C63C-4502-A61B-8D27449E9D25}" dt="2020-07-23T18:49:21.682" v="355" actId="255"/>
          <ac:spMkLst>
            <pc:docMk/>
            <pc:sldMk cId="3836924169" sldId="260"/>
            <ac:spMk id="2" creationId="{269AC21A-9CFB-4094-8FA0-96A93B2FE560}"/>
          </ac:spMkLst>
        </pc:spChg>
        <pc:spChg chg="mod">
          <ac:chgData name="Hams, Timothy" userId="63cc84a1-a584-407e-adc8-247487a56b2a" providerId="ADAL" clId="{A33A51D7-C63C-4502-A61B-8D27449E9D25}" dt="2020-07-23T18:51:28.710" v="374" actId="113"/>
          <ac:spMkLst>
            <pc:docMk/>
            <pc:sldMk cId="3836924169" sldId="260"/>
            <ac:spMk id="3" creationId="{812E3685-B8CD-4F81-BFA7-2B157689DFE7}"/>
          </ac:spMkLst>
        </pc:spChg>
        <pc:graphicFrameChg chg="add del mod">
          <ac:chgData name="Hams, Timothy" userId="63cc84a1-a584-407e-adc8-247487a56b2a" providerId="ADAL" clId="{A33A51D7-C63C-4502-A61B-8D27449E9D25}" dt="2020-07-23T19:10:20.804" v="966"/>
          <ac:graphicFrameMkLst>
            <pc:docMk/>
            <pc:sldMk cId="3836924169" sldId="260"/>
            <ac:graphicFrameMk id="4" creationId="{A873D551-8E89-48EA-892E-9FBEDDD93EB4}"/>
          </ac:graphicFrameMkLst>
        </pc:graphicFrameChg>
      </pc:sldChg>
      <pc:sldChg chg="addSp modSp add">
        <pc:chgData name="Hams, Timothy" userId="63cc84a1-a584-407e-adc8-247487a56b2a" providerId="ADAL" clId="{A33A51D7-C63C-4502-A61B-8D27449E9D25}" dt="2020-07-23T19:09:56.268" v="963" actId="1076"/>
        <pc:sldMkLst>
          <pc:docMk/>
          <pc:sldMk cId="4065555518" sldId="261"/>
        </pc:sldMkLst>
        <pc:spChg chg="mod">
          <ac:chgData name="Hams, Timothy" userId="63cc84a1-a584-407e-adc8-247487a56b2a" providerId="ADAL" clId="{A33A51D7-C63C-4502-A61B-8D27449E9D25}" dt="2020-07-23T19:08:33.258" v="948" actId="255"/>
          <ac:spMkLst>
            <pc:docMk/>
            <pc:sldMk cId="4065555518" sldId="261"/>
            <ac:spMk id="2" creationId="{9E48F7AA-DF2A-4C80-882D-DFF07A1418D7}"/>
          </ac:spMkLst>
        </pc:spChg>
        <pc:spChg chg="mod">
          <ac:chgData name="Hams, Timothy" userId="63cc84a1-a584-407e-adc8-247487a56b2a" providerId="ADAL" clId="{A33A51D7-C63C-4502-A61B-8D27449E9D25}" dt="2020-07-23T19:08:38.187" v="949" actId="255"/>
          <ac:spMkLst>
            <pc:docMk/>
            <pc:sldMk cId="4065555518" sldId="261"/>
            <ac:spMk id="3" creationId="{7F979D89-50AD-49E2-A31C-322F9CFA3394}"/>
          </ac:spMkLst>
        </pc:spChg>
        <pc:graphicFrameChg chg="add mod">
          <ac:chgData name="Hams, Timothy" userId="63cc84a1-a584-407e-adc8-247487a56b2a" providerId="ADAL" clId="{A33A51D7-C63C-4502-A61B-8D27449E9D25}" dt="2020-07-23T19:09:56.268" v="963" actId="1076"/>
          <ac:graphicFrameMkLst>
            <pc:docMk/>
            <pc:sldMk cId="4065555518" sldId="261"/>
            <ac:graphicFrameMk id="4" creationId="{BFF73974-D251-45A3-AD56-BBAF97807D39}"/>
          </ac:graphicFrameMkLst>
        </pc:graphicFrameChg>
      </pc:sldChg>
    </pc:docChg>
  </pc:docChgLst>
  <pc:docChgLst>
    <pc:chgData name="Hams, Timothy" userId="63cc84a1-a584-407e-adc8-247487a56b2a" providerId="ADAL" clId="{D37FCEB8-E176-46CE-BB81-EB2329663590}"/>
    <pc:docChg chg="undo custSel addSld modSld">
      <pc:chgData name="Hams, Timothy" userId="63cc84a1-a584-407e-adc8-247487a56b2a" providerId="ADAL" clId="{D37FCEB8-E176-46CE-BB81-EB2329663590}" dt="2020-07-24T20:00:17.825" v="553" actId="20577"/>
      <pc:docMkLst>
        <pc:docMk/>
      </pc:docMkLst>
      <pc:sldChg chg="modSp">
        <pc:chgData name="Hams, Timothy" userId="63cc84a1-a584-407e-adc8-247487a56b2a" providerId="ADAL" clId="{D37FCEB8-E176-46CE-BB81-EB2329663590}" dt="2020-07-24T19:57:14.898" v="541" actId="207"/>
        <pc:sldMkLst>
          <pc:docMk/>
          <pc:sldMk cId="2158688131" sldId="256"/>
        </pc:sldMkLst>
        <pc:spChg chg="mod">
          <ac:chgData name="Hams, Timothy" userId="63cc84a1-a584-407e-adc8-247487a56b2a" providerId="ADAL" clId="{D37FCEB8-E176-46CE-BB81-EB2329663590}" dt="2020-07-24T19:57:14.898" v="541" actId="207"/>
          <ac:spMkLst>
            <pc:docMk/>
            <pc:sldMk cId="2158688131" sldId="256"/>
            <ac:spMk id="4" creationId="{77900696-95BF-2F48-9366-2BB8C291F2D8}"/>
          </ac:spMkLst>
        </pc:spChg>
        <pc:spChg chg="mod">
          <ac:chgData name="Hams, Timothy" userId="63cc84a1-a584-407e-adc8-247487a56b2a" providerId="ADAL" clId="{D37FCEB8-E176-46CE-BB81-EB2329663590}" dt="2020-07-24T19:32:49.764" v="22" actId="255"/>
          <ac:spMkLst>
            <pc:docMk/>
            <pc:sldMk cId="2158688131" sldId="256"/>
            <ac:spMk id="5" creationId="{C1C189BA-001B-3246-A7BB-EDF3678930E5}"/>
          </ac:spMkLst>
        </pc:spChg>
      </pc:sldChg>
      <pc:sldChg chg="modSp">
        <pc:chgData name="Hams, Timothy" userId="63cc84a1-a584-407e-adc8-247487a56b2a" providerId="ADAL" clId="{D37FCEB8-E176-46CE-BB81-EB2329663590}" dt="2020-07-24T19:58:21.291" v="544" actId="255"/>
        <pc:sldMkLst>
          <pc:docMk/>
          <pc:sldMk cId="3263607521" sldId="257"/>
        </pc:sldMkLst>
        <pc:spChg chg="mod">
          <ac:chgData name="Hams, Timothy" userId="63cc84a1-a584-407e-adc8-247487a56b2a" providerId="ADAL" clId="{D37FCEB8-E176-46CE-BB81-EB2329663590}" dt="2020-07-24T19:58:21.291" v="544" actId="255"/>
          <ac:spMkLst>
            <pc:docMk/>
            <pc:sldMk cId="3263607521" sldId="257"/>
            <ac:spMk id="3" creationId="{05CADB6D-A3A4-FE4B-BA56-ADC0DA3C908A}"/>
          </ac:spMkLst>
        </pc:spChg>
      </pc:sldChg>
      <pc:sldChg chg="addSp modSp">
        <pc:chgData name="Hams, Timothy" userId="63cc84a1-a584-407e-adc8-247487a56b2a" providerId="ADAL" clId="{D37FCEB8-E176-46CE-BB81-EB2329663590}" dt="2020-07-24T19:56:57.825" v="540" actId="207"/>
        <pc:sldMkLst>
          <pc:docMk/>
          <pc:sldMk cId="2667865825" sldId="258"/>
        </pc:sldMkLst>
        <pc:spChg chg="add mod">
          <ac:chgData name="Hams, Timothy" userId="63cc84a1-a584-407e-adc8-247487a56b2a" providerId="ADAL" clId="{D37FCEB8-E176-46CE-BB81-EB2329663590}" dt="2020-07-24T19:52:14.087" v="388" actId="207"/>
          <ac:spMkLst>
            <pc:docMk/>
            <pc:sldMk cId="2667865825" sldId="258"/>
            <ac:spMk id="2" creationId="{7923E9BE-5AD5-49B1-AD4B-F3B646728F95}"/>
          </ac:spMkLst>
        </pc:spChg>
        <pc:spChg chg="add mod">
          <ac:chgData name="Hams, Timothy" userId="63cc84a1-a584-407e-adc8-247487a56b2a" providerId="ADAL" clId="{D37FCEB8-E176-46CE-BB81-EB2329663590}" dt="2020-07-24T19:56:57.825" v="540" actId="207"/>
          <ac:spMkLst>
            <pc:docMk/>
            <pc:sldMk cId="2667865825" sldId="258"/>
            <ac:spMk id="4" creationId="{3FE6AA90-EC45-47D9-8C6C-8294CD9CD67B}"/>
          </ac:spMkLst>
        </pc:spChg>
      </pc:sldChg>
      <pc:sldChg chg="modSp">
        <pc:chgData name="Hams, Timothy" userId="63cc84a1-a584-407e-adc8-247487a56b2a" providerId="ADAL" clId="{D37FCEB8-E176-46CE-BB81-EB2329663590}" dt="2020-07-24T19:58:40.714" v="547" actId="14100"/>
        <pc:sldMkLst>
          <pc:docMk/>
          <pc:sldMk cId="1397437324" sldId="259"/>
        </pc:sldMkLst>
        <pc:spChg chg="mod">
          <ac:chgData name="Hams, Timothy" userId="63cc84a1-a584-407e-adc8-247487a56b2a" providerId="ADAL" clId="{D37FCEB8-E176-46CE-BB81-EB2329663590}" dt="2020-07-24T19:58:40.714" v="547" actId="14100"/>
          <ac:spMkLst>
            <pc:docMk/>
            <pc:sldMk cId="1397437324" sldId="259"/>
            <ac:spMk id="5" creationId="{3402CB95-BAD4-4094-8AC8-437272665325}"/>
          </ac:spMkLst>
        </pc:spChg>
      </pc:sldChg>
      <pc:sldChg chg="modSp">
        <pc:chgData name="Hams, Timothy" userId="63cc84a1-a584-407e-adc8-247487a56b2a" providerId="ADAL" clId="{D37FCEB8-E176-46CE-BB81-EB2329663590}" dt="2020-07-24T19:35:40.422" v="28" actId="1076"/>
        <pc:sldMkLst>
          <pc:docMk/>
          <pc:sldMk cId="3836924169" sldId="260"/>
        </pc:sldMkLst>
        <pc:spChg chg="mod">
          <ac:chgData name="Hams, Timothy" userId="63cc84a1-a584-407e-adc8-247487a56b2a" providerId="ADAL" clId="{D37FCEB8-E176-46CE-BB81-EB2329663590}" dt="2020-07-24T19:31:46.932" v="16" actId="12"/>
          <ac:spMkLst>
            <pc:docMk/>
            <pc:sldMk cId="3836924169" sldId="260"/>
            <ac:spMk id="3" creationId="{812E3685-B8CD-4F81-BFA7-2B157689DFE7}"/>
          </ac:spMkLst>
        </pc:spChg>
        <pc:graphicFrameChg chg="mod">
          <ac:chgData name="Hams, Timothy" userId="63cc84a1-a584-407e-adc8-247487a56b2a" providerId="ADAL" clId="{D37FCEB8-E176-46CE-BB81-EB2329663590}" dt="2020-07-24T19:35:40.422" v="28" actId="1076"/>
          <ac:graphicFrameMkLst>
            <pc:docMk/>
            <pc:sldMk cId="3836924169" sldId="260"/>
            <ac:graphicFrameMk id="4" creationId="{A873D551-8E89-48EA-892E-9FBEDDD93EB4}"/>
          </ac:graphicFrameMkLst>
        </pc:graphicFrameChg>
      </pc:sldChg>
      <pc:sldChg chg="modSp">
        <pc:chgData name="Hams, Timothy" userId="63cc84a1-a584-407e-adc8-247487a56b2a" providerId="ADAL" clId="{D37FCEB8-E176-46CE-BB81-EB2329663590}" dt="2020-07-24T19:59:43.335" v="550" actId="255"/>
        <pc:sldMkLst>
          <pc:docMk/>
          <pc:sldMk cId="4065555518" sldId="261"/>
        </pc:sldMkLst>
        <pc:spChg chg="mod">
          <ac:chgData name="Hams, Timothy" userId="63cc84a1-a584-407e-adc8-247487a56b2a" providerId="ADAL" clId="{D37FCEB8-E176-46CE-BB81-EB2329663590}" dt="2020-07-24T19:59:32.249" v="548" actId="255"/>
          <ac:spMkLst>
            <pc:docMk/>
            <pc:sldMk cId="4065555518" sldId="261"/>
            <ac:spMk id="3" creationId="{7F979D89-50AD-49E2-A31C-322F9CFA3394}"/>
          </ac:spMkLst>
        </pc:spChg>
        <pc:graphicFrameChg chg="mod">
          <ac:chgData name="Hams, Timothy" userId="63cc84a1-a584-407e-adc8-247487a56b2a" providerId="ADAL" clId="{D37FCEB8-E176-46CE-BB81-EB2329663590}" dt="2020-07-24T19:59:43.335" v="550" actId="255"/>
          <ac:graphicFrameMkLst>
            <pc:docMk/>
            <pc:sldMk cId="4065555518" sldId="261"/>
            <ac:graphicFrameMk id="4" creationId="{BFF73974-D251-45A3-AD56-BBAF97807D39}"/>
          </ac:graphicFrameMkLst>
        </pc:graphicFrameChg>
      </pc:sldChg>
      <pc:sldChg chg="addSp delSp modSp add">
        <pc:chgData name="Hams, Timothy" userId="63cc84a1-a584-407e-adc8-247487a56b2a" providerId="ADAL" clId="{D37FCEB8-E176-46CE-BB81-EB2329663590}" dt="2020-07-24T20:00:17.825" v="553" actId="20577"/>
        <pc:sldMkLst>
          <pc:docMk/>
          <pc:sldMk cId="1497600538" sldId="262"/>
        </pc:sldMkLst>
        <pc:spChg chg="del">
          <ac:chgData name="Hams, Timothy" userId="63cc84a1-a584-407e-adc8-247487a56b2a" providerId="ADAL" clId="{D37FCEB8-E176-46CE-BB81-EB2329663590}" dt="2020-07-24T19:36:40.676" v="30"/>
          <ac:spMkLst>
            <pc:docMk/>
            <pc:sldMk cId="1497600538" sldId="262"/>
            <ac:spMk id="2" creationId="{FC789F5A-1AA7-45B9-8663-5B76824F1625}"/>
          </ac:spMkLst>
        </pc:spChg>
        <pc:spChg chg="add mod">
          <ac:chgData name="Hams, Timothy" userId="63cc84a1-a584-407e-adc8-247487a56b2a" providerId="ADAL" clId="{D37FCEB8-E176-46CE-BB81-EB2329663590}" dt="2020-07-24T19:45:48.672" v="271" actId="255"/>
          <ac:spMkLst>
            <pc:docMk/>
            <pc:sldMk cId="1497600538" sldId="262"/>
            <ac:spMk id="4" creationId="{56C0B6F8-F647-4038-B1B1-A7BF631BE0EC}"/>
          </ac:spMkLst>
        </pc:spChg>
        <pc:spChg chg="add mod">
          <ac:chgData name="Hams, Timothy" userId="63cc84a1-a584-407e-adc8-247487a56b2a" providerId="ADAL" clId="{D37FCEB8-E176-46CE-BB81-EB2329663590}" dt="2020-07-24T19:38:23.948" v="186" actId="14100"/>
          <ac:spMkLst>
            <pc:docMk/>
            <pc:sldMk cId="1497600538" sldId="262"/>
            <ac:spMk id="5" creationId="{E3A3BCAB-B790-4B7D-9562-1FC11EBAAB26}"/>
          </ac:spMkLst>
        </pc:spChg>
        <pc:graphicFrameChg chg="add mod">
          <ac:chgData name="Hams, Timothy" userId="63cc84a1-a584-407e-adc8-247487a56b2a" providerId="ADAL" clId="{D37FCEB8-E176-46CE-BB81-EB2329663590}" dt="2020-07-24T20:00:17.825" v="553" actId="20577"/>
          <ac:graphicFrameMkLst>
            <pc:docMk/>
            <pc:sldMk cId="1497600538" sldId="262"/>
            <ac:graphicFrameMk id="6" creationId="{93EFCB6A-8038-4005-A399-57BDA464E6E8}"/>
          </ac:graphicFrameMkLst>
        </pc:graphicFrameChg>
      </pc:sldChg>
      <pc:sldChg chg="modSp add">
        <pc:chgData name="Hams, Timothy" userId="63cc84a1-a584-407e-adc8-247487a56b2a" providerId="ADAL" clId="{D37FCEB8-E176-46CE-BB81-EB2329663590}" dt="2020-07-24T19:46:34.908" v="282" actId="20577"/>
        <pc:sldMkLst>
          <pc:docMk/>
          <pc:sldMk cId="3193230976" sldId="263"/>
        </pc:sldMkLst>
        <pc:spChg chg="mod">
          <ac:chgData name="Hams, Timothy" userId="63cc84a1-a584-407e-adc8-247487a56b2a" providerId="ADAL" clId="{D37FCEB8-E176-46CE-BB81-EB2329663590}" dt="2020-07-24T19:45:56.088" v="272" actId="255"/>
          <ac:spMkLst>
            <pc:docMk/>
            <pc:sldMk cId="3193230976" sldId="263"/>
            <ac:spMk id="2" creationId="{FFCC941E-AE4F-415B-8CC1-E4D0D456204F}"/>
          </ac:spMkLst>
        </pc:spChg>
        <pc:spChg chg="mod">
          <ac:chgData name="Hams, Timothy" userId="63cc84a1-a584-407e-adc8-247487a56b2a" providerId="ADAL" clId="{D37FCEB8-E176-46CE-BB81-EB2329663590}" dt="2020-07-24T19:46:34.908" v="282" actId="20577"/>
          <ac:spMkLst>
            <pc:docMk/>
            <pc:sldMk cId="3193230976" sldId="263"/>
            <ac:spMk id="3" creationId="{3338C92F-A97C-4929-82A6-3F11E6FF0078}"/>
          </ac:spMkLst>
        </pc:spChg>
      </pc:sldChg>
      <pc:sldChg chg="addSp delSp modSp add">
        <pc:chgData name="Hams, Timothy" userId="63cc84a1-a584-407e-adc8-247487a56b2a" providerId="ADAL" clId="{D37FCEB8-E176-46CE-BB81-EB2329663590}" dt="2020-07-24T19:47:26.557" v="321" actId="20577"/>
        <pc:sldMkLst>
          <pc:docMk/>
          <pc:sldMk cId="589471993" sldId="264"/>
        </pc:sldMkLst>
        <pc:spChg chg="del">
          <ac:chgData name="Hams, Timothy" userId="63cc84a1-a584-407e-adc8-247487a56b2a" providerId="ADAL" clId="{D37FCEB8-E176-46CE-BB81-EB2329663590}" dt="2020-07-24T19:46:46.045" v="284"/>
          <ac:spMkLst>
            <pc:docMk/>
            <pc:sldMk cId="589471993" sldId="264"/>
            <ac:spMk id="2" creationId="{1457B121-281C-49CF-8989-982F5FA7146E}"/>
          </ac:spMkLst>
        </pc:spChg>
        <pc:spChg chg="add mod">
          <ac:chgData name="Hams, Timothy" userId="63cc84a1-a584-407e-adc8-247487a56b2a" providerId="ADAL" clId="{D37FCEB8-E176-46CE-BB81-EB2329663590}" dt="2020-07-24T19:47:02.696" v="309" actId="255"/>
          <ac:spMkLst>
            <pc:docMk/>
            <pc:sldMk cId="589471993" sldId="264"/>
            <ac:spMk id="4" creationId="{FBF9EECC-E488-44E7-80C5-C57A4FF153F4}"/>
          </ac:spMkLst>
        </pc:spChg>
        <pc:spChg chg="add mod">
          <ac:chgData name="Hams, Timothy" userId="63cc84a1-a584-407e-adc8-247487a56b2a" providerId="ADAL" clId="{D37FCEB8-E176-46CE-BB81-EB2329663590}" dt="2020-07-24T19:47:26.557" v="321" actId="20577"/>
          <ac:spMkLst>
            <pc:docMk/>
            <pc:sldMk cId="589471993" sldId="264"/>
            <ac:spMk id="5" creationId="{0E61DC98-F0F3-4E1C-AACB-97C9B13ED9F6}"/>
          </ac:spMkLst>
        </pc:spChg>
      </pc:sldChg>
      <pc:sldChg chg="modSp add">
        <pc:chgData name="Hams, Timothy" userId="63cc84a1-a584-407e-adc8-247487a56b2a" providerId="ADAL" clId="{D37FCEB8-E176-46CE-BB81-EB2329663590}" dt="2020-07-24T19:58:03.932" v="543" actId="20577"/>
        <pc:sldMkLst>
          <pc:docMk/>
          <pc:sldMk cId="4029146595" sldId="265"/>
        </pc:sldMkLst>
        <pc:spChg chg="mod">
          <ac:chgData name="Hams, Timothy" userId="63cc84a1-a584-407e-adc8-247487a56b2a" providerId="ADAL" clId="{D37FCEB8-E176-46CE-BB81-EB2329663590}" dt="2020-07-24T19:48:16.082" v="338" actId="255"/>
          <ac:spMkLst>
            <pc:docMk/>
            <pc:sldMk cId="4029146595" sldId="265"/>
            <ac:spMk id="2" creationId="{65029B34-0F23-45A9-AC1D-2836135BDE7C}"/>
          </ac:spMkLst>
        </pc:spChg>
        <pc:spChg chg="mod">
          <ac:chgData name="Hams, Timothy" userId="63cc84a1-a584-407e-adc8-247487a56b2a" providerId="ADAL" clId="{D37FCEB8-E176-46CE-BB81-EB2329663590}" dt="2020-07-24T19:58:03.932" v="543" actId="20577"/>
          <ac:spMkLst>
            <pc:docMk/>
            <pc:sldMk cId="4029146595" sldId="265"/>
            <ac:spMk id="3" creationId="{9B577F1D-0F2E-439D-A130-6A119DD4048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7389C9-BBB1-49E8-8CB9-6F5FB557F10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5AD46EF-68DE-4AA0-B6BA-258F01B408A6}">
      <dgm:prSet phldrT="[Text]" custT="1"/>
      <dgm:spPr/>
      <dgm:t>
        <a:bodyPr/>
        <a:lstStyle/>
        <a:p>
          <a:r>
            <a:rPr lang="en-US" sz="2000" dirty="0">
              <a:latin typeface="Verdana" panose="020B0604030504040204" pitchFamily="34" charset="0"/>
              <a:ea typeface="Verdana" panose="020B0604030504040204" pitchFamily="34" charset="0"/>
            </a:rPr>
            <a:t>Employees working at least 35 hours/week</a:t>
          </a:r>
        </a:p>
        <a:p>
          <a:r>
            <a:rPr lang="en-US" sz="2000" dirty="0">
              <a:latin typeface="Verdana" panose="020B0604030504040204" pitchFamily="34" charset="0"/>
              <a:ea typeface="Verdana" panose="020B0604030504040204" pitchFamily="34" charset="0"/>
            </a:rPr>
            <a:t>Beginning work between 6-9 AM</a:t>
          </a:r>
        </a:p>
      </dgm:t>
    </dgm:pt>
    <dgm:pt modelId="{B82E5F92-A91D-4936-9CAD-CEF2E3DBB574}" type="parTrans" cxnId="{D461940F-6593-4513-9FAA-4FB6C3795769}">
      <dgm:prSet/>
      <dgm:spPr/>
      <dgm:t>
        <a:bodyPr/>
        <a:lstStyle/>
        <a:p>
          <a:endParaRPr lang="en-US"/>
        </a:p>
      </dgm:t>
    </dgm:pt>
    <dgm:pt modelId="{CF52F324-6D7C-4E62-A76C-6E3521D4A8FF}" type="sibTrans" cxnId="{D461940F-6593-4513-9FAA-4FB6C3795769}">
      <dgm:prSet/>
      <dgm:spPr/>
      <dgm:t>
        <a:bodyPr/>
        <a:lstStyle/>
        <a:p>
          <a:endParaRPr lang="en-US"/>
        </a:p>
      </dgm:t>
    </dgm:pt>
    <dgm:pt modelId="{F78FACD2-CEB9-4B98-A8E9-752396CB2A9F}">
      <dgm:prSet phldrT="[Text]" custT="1"/>
      <dgm:spPr>
        <a:solidFill>
          <a:srgbClr val="FFB71B">
            <a:hueOff val="0"/>
            <a:satOff val="0"/>
            <a:lumOff val="0"/>
            <a:alphaOff val="0"/>
          </a:srgbClr>
        </a:solidFill>
        <a:ln w="12700" cap="flat" cmpd="sng" algn="ctr">
          <a:solidFill>
            <a:srgbClr val="FFFFFF">
              <a:hueOff val="0"/>
              <a:satOff val="0"/>
              <a:lumOff val="0"/>
              <a:alphaOff val="0"/>
            </a:srgbClr>
          </a:solidFill>
          <a:prstDash val="solid"/>
          <a:miter lim="800000"/>
        </a:ln>
        <a:effectLst/>
      </dgm:spPr>
      <dgm:t>
        <a:bodyPr spcFirstLastPara="0" vert="horz" wrap="square" lIns="76200" tIns="76200" rIns="76200" bIns="76200" numCol="1" spcCol="1270" anchor="ctr" anchorCtr="0"/>
        <a:lstStyle/>
        <a:p>
          <a:r>
            <a:rPr lang="en-US" sz="2000" dirty="0">
              <a:latin typeface="Verdana" panose="020B0604030504040204" pitchFamily="34" charset="0"/>
              <a:ea typeface="Verdana" panose="020B0604030504040204" pitchFamily="34" charset="0"/>
            </a:rPr>
            <a:t>Work two or more weekdays</a:t>
          </a:r>
        </a:p>
        <a:p>
          <a:r>
            <a:rPr lang="en-US" sz="2000" dirty="0">
              <a:latin typeface="Verdana" panose="020B0604030504040204" pitchFamily="34" charset="0"/>
              <a:ea typeface="Verdana" panose="020B0604030504040204" pitchFamily="34" charset="0"/>
            </a:rPr>
            <a:t>In a position intended to last at least 12 continuous months</a:t>
          </a:r>
        </a:p>
      </dgm:t>
    </dgm:pt>
    <dgm:pt modelId="{B03E6C12-4C26-4BD7-9774-2600406429B9}" type="parTrans" cxnId="{D1AEF7A3-DB77-4B58-879D-992EEFB10801}">
      <dgm:prSet/>
      <dgm:spPr/>
      <dgm:t>
        <a:bodyPr/>
        <a:lstStyle/>
        <a:p>
          <a:endParaRPr lang="en-US"/>
        </a:p>
      </dgm:t>
    </dgm:pt>
    <dgm:pt modelId="{4B3ED89F-1E47-4D04-80A1-6A1E1DC23A70}" type="sibTrans" cxnId="{D1AEF7A3-DB77-4B58-879D-992EEFB10801}">
      <dgm:prSet/>
      <dgm:spPr/>
      <dgm:t>
        <a:bodyPr/>
        <a:lstStyle/>
        <a:p>
          <a:endParaRPr lang="en-US"/>
        </a:p>
      </dgm:t>
    </dgm:pt>
    <dgm:pt modelId="{16AA2781-4DAB-41F9-BDFD-E5315A3C62E7}" type="pres">
      <dgm:prSet presAssocID="{B87389C9-BBB1-49E8-8CB9-6F5FB557F104}" presName="diagram" presStyleCnt="0">
        <dgm:presLayoutVars>
          <dgm:dir/>
          <dgm:resizeHandles val="exact"/>
        </dgm:presLayoutVars>
      </dgm:prSet>
      <dgm:spPr/>
    </dgm:pt>
    <dgm:pt modelId="{56625759-E4CE-47C4-BFD3-42FAEC763A13}" type="pres">
      <dgm:prSet presAssocID="{F5AD46EF-68DE-4AA0-B6BA-258F01B408A6}" presName="node" presStyleLbl="node1" presStyleIdx="0" presStyleCnt="2" custScaleX="53783" custScaleY="21570" custLinFactNeighborX="-34" custLinFactNeighborY="7195">
        <dgm:presLayoutVars>
          <dgm:bulletEnabled val="1"/>
        </dgm:presLayoutVars>
      </dgm:prSet>
      <dgm:spPr/>
    </dgm:pt>
    <dgm:pt modelId="{202B9AD7-73EA-4EBF-9993-06AEA481FB65}" type="pres">
      <dgm:prSet presAssocID="{CF52F324-6D7C-4E62-A76C-6E3521D4A8FF}" presName="sibTrans" presStyleCnt="0"/>
      <dgm:spPr/>
    </dgm:pt>
    <dgm:pt modelId="{F2BCAF63-43DD-45AB-B1A9-B9EE237A35D5}" type="pres">
      <dgm:prSet presAssocID="{F78FACD2-CEB9-4B98-A8E9-752396CB2A9F}" presName="node" presStyleLbl="node1" presStyleIdx="1" presStyleCnt="2" custAng="10800000" custFlipVert="1" custScaleX="55497" custScaleY="21582" custLinFactNeighborX="-4049" custLinFactNeighborY="7195">
        <dgm:presLayoutVars>
          <dgm:bulletEnabled val="1"/>
        </dgm:presLayoutVars>
      </dgm:prSet>
      <dgm:spPr>
        <a:xfrm rot="10800000" flipV="1">
          <a:off x="5530736" y="770703"/>
          <a:ext cx="4954621" cy="1037314"/>
        </a:xfrm>
        <a:prstGeom prst="rect">
          <a:avLst/>
        </a:prstGeom>
      </dgm:spPr>
    </dgm:pt>
  </dgm:ptLst>
  <dgm:cxnLst>
    <dgm:cxn modelId="{D461940F-6593-4513-9FAA-4FB6C3795769}" srcId="{B87389C9-BBB1-49E8-8CB9-6F5FB557F104}" destId="{F5AD46EF-68DE-4AA0-B6BA-258F01B408A6}" srcOrd="0" destOrd="0" parTransId="{B82E5F92-A91D-4936-9CAD-CEF2E3DBB574}" sibTransId="{CF52F324-6D7C-4E62-A76C-6E3521D4A8FF}"/>
    <dgm:cxn modelId="{D737F369-A901-497E-93BC-0A802B6C8BDE}" type="presOf" srcId="{F5AD46EF-68DE-4AA0-B6BA-258F01B408A6}" destId="{56625759-E4CE-47C4-BFD3-42FAEC763A13}" srcOrd="0" destOrd="0" presId="urn:microsoft.com/office/officeart/2005/8/layout/default"/>
    <dgm:cxn modelId="{3A684873-654C-4552-8556-262762142BF8}" type="presOf" srcId="{F78FACD2-CEB9-4B98-A8E9-752396CB2A9F}" destId="{F2BCAF63-43DD-45AB-B1A9-B9EE237A35D5}" srcOrd="0" destOrd="0" presId="urn:microsoft.com/office/officeart/2005/8/layout/default"/>
    <dgm:cxn modelId="{D1AEF7A3-DB77-4B58-879D-992EEFB10801}" srcId="{B87389C9-BBB1-49E8-8CB9-6F5FB557F104}" destId="{F78FACD2-CEB9-4B98-A8E9-752396CB2A9F}" srcOrd="1" destOrd="0" parTransId="{B03E6C12-4C26-4BD7-9774-2600406429B9}" sibTransId="{4B3ED89F-1E47-4D04-80A1-6A1E1DC23A70}"/>
    <dgm:cxn modelId="{90E861E4-9B6D-4587-B932-65DB3BCDF9FD}" type="presOf" srcId="{B87389C9-BBB1-49E8-8CB9-6F5FB557F104}" destId="{16AA2781-4DAB-41F9-BDFD-E5315A3C62E7}" srcOrd="0" destOrd="0" presId="urn:microsoft.com/office/officeart/2005/8/layout/default"/>
    <dgm:cxn modelId="{B3C80FA4-A618-47F2-BE96-1C0F7BC86A85}" type="presParOf" srcId="{16AA2781-4DAB-41F9-BDFD-E5315A3C62E7}" destId="{56625759-E4CE-47C4-BFD3-42FAEC763A13}" srcOrd="0" destOrd="0" presId="urn:microsoft.com/office/officeart/2005/8/layout/default"/>
    <dgm:cxn modelId="{2AF2789E-3327-486B-8B41-222665A6649D}" type="presParOf" srcId="{16AA2781-4DAB-41F9-BDFD-E5315A3C62E7}" destId="{202B9AD7-73EA-4EBF-9993-06AEA481FB65}" srcOrd="1" destOrd="0" presId="urn:microsoft.com/office/officeart/2005/8/layout/default"/>
    <dgm:cxn modelId="{54F84D14-D9D4-484E-AAD6-4B98DEE6231B}" type="presParOf" srcId="{16AA2781-4DAB-41F9-BDFD-E5315A3C62E7}" destId="{F2BCAF63-43DD-45AB-B1A9-B9EE237A35D5}"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ACD738-0BDC-49F7-98B1-27E9A8707AE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D8C0242-551A-408F-9A2F-65CC955D6277}">
      <dgm:prSet phldrT="[Text]" custT="1"/>
      <dgm:spPr/>
      <dgm:t>
        <a:bodyPr/>
        <a:lstStyle/>
        <a:p>
          <a:pPr algn="l"/>
          <a:r>
            <a:rPr lang="en-US" sz="2400" u="sng" dirty="0">
              <a:latin typeface="Verdana" panose="020B0604030504040204" pitchFamily="34" charset="0"/>
              <a:ea typeface="Verdana" panose="020B0604030504040204" pitchFamily="34" charset="0"/>
            </a:rPr>
            <a:t>Best practices</a:t>
          </a:r>
          <a:r>
            <a:rPr lang="en-US" sz="2400" dirty="0">
              <a:latin typeface="Verdana" panose="020B0604030504040204" pitchFamily="34" charset="0"/>
              <a:ea typeface="Verdana" panose="020B0604030504040204" pitchFamily="34" charset="0"/>
            </a:rPr>
            <a:t>:</a:t>
          </a:r>
        </a:p>
        <a:p>
          <a:pPr algn="l"/>
          <a:r>
            <a:rPr lang="en-US" sz="2400" dirty="0">
              <a:latin typeface="Verdana" panose="020B0604030504040204" pitchFamily="34" charset="0"/>
              <a:ea typeface="Verdana" panose="020B0604030504040204" pitchFamily="34" charset="0"/>
            </a:rPr>
            <a:t>Do not survey immediately before or after a holiday</a:t>
          </a:r>
        </a:p>
        <a:p>
          <a:pPr algn="l"/>
          <a:r>
            <a:rPr lang="en-US" sz="2400" dirty="0">
              <a:latin typeface="Verdana" panose="020B0604030504040204" pitchFamily="34" charset="0"/>
              <a:ea typeface="Verdana" panose="020B0604030504040204" pitchFamily="34" charset="0"/>
            </a:rPr>
            <a:t>Allow two weeks to prepare before beginning your survey</a:t>
          </a:r>
        </a:p>
      </dgm:t>
    </dgm:pt>
    <dgm:pt modelId="{4D68EF0E-FDB8-41FE-8E97-85B94CFD56E4}" type="parTrans" cxnId="{77611CB2-7AA0-41A6-BEDE-E3E2ABA84ED9}">
      <dgm:prSet/>
      <dgm:spPr/>
      <dgm:t>
        <a:bodyPr/>
        <a:lstStyle/>
        <a:p>
          <a:endParaRPr lang="en-US"/>
        </a:p>
      </dgm:t>
    </dgm:pt>
    <dgm:pt modelId="{72B54D68-D00B-4DCD-BD3E-111E233808FA}" type="sibTrans" cxnId="{77611CB2-7AA0-41A6-BEDE-E3E2ABA84ED9}">
      <dgm:prSet/>
      <dgm:spPr/>
      <dgm:t>
        <a:bodyPr/>
        <a:lstStyle/>
        <a:p>
          <a:endParaRPr lang="en-US"/>
        </a:p>
      </dgm:t>
    </dgm:pt>
    <dgm:pt modelId="{956D2BB3-5D30-4231-B5EE-1237BD0BB89F}" type="pres">
      <dgm:prSet presAssocID="{CDACD738-0BDC-49F7-98B1-27E9A8707AE2}" presName="diagram" presStyleCnt="0">
        <dgm:presLayoutVars>
          <dgm:dir/>
          <dgm:resizeHandles val="exact"/>
        </dgm:presLayoutVars>
      </dgm:prSet>
      <dgm:spPr/>
    </dgm:pt>
    <dgm:pt modelId="{C36DF943-4ED4-4664-96E0-1DEE27CAD38D}" type="pres">
      <dgm:prSet presAssocID="{FD8C0242-551A-408F-9A2F-65CC955D6277}" presName="node" presStyleLbl="node1" presStyleIdx="0" presStyleCnt="1" custScaleX="289278">
        <dgm:presLayoutVars>
          <dgm:bulletEnabled val="1"/>
        </dgm:presLayoutVars>
      </dgm:prSet>
      <dgm:spPr/>
    </dgm:pt>
  </dgm:ptLst>
  <dgm:cxnLst>
    <dgm:cxn modelId="{5F904816-FA21-41EE-8793-35DFF3B10FC6}" type="presOf" srcId="{CDACD738-0BDC-49F7-98B1-27E9A8707AE2}" destId="{956D2BB3-5D30-4231-B5EE-1237BD0BB89F}" srcOrd="0" destOrd="0" presId="urn:microsoft.com/office/officeart/2005/8/layout/default"/>
    <dgm:cxn modelId="{77611CB2-7AA0-41A6-BEDE-E3E2ABA84ED9}" srcId="{CDACD738-0BDC-49F7-98B1-27E9A8707AE2}" destId="{FD8C0242-551A-408F-9A2F-65CC955D6277}" srcOrd="0" destOrd="0" parTransId="{4D68EF0E-FDB8-41FE-8E97-85B94CFD56E4}" sibTransId="{72B54D68-D00B-4DCD-BD3E-111E233808FA}"/>
    <dgm:cxn modelId="{245EF5EE-4752-4BCB-A32A-0F867123F68E}" type="presOf" srcId="{FD8C0242-551A-408F-9A2F-65CC955D6277}" destId="{C36DF943-4ED4-4664-96E0-1DEE27CAD38D}" srcOrd="0" destOrd="0" presId="urn:microsoft.com/office/officeart/2005/8/layout/default"/>
    <dgm:cxn modelId="{E3AFDEFB-39E6-4AB7-998D-094C250BC618}" type="presParOf" srcId="{956D2BB3-5D30-4231-B5EE-1237BD0BB89F}" destId="{C36DF943-4ED4-4664-96E0-1DEE27CAD38D}"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C18E8E-F944-4541-A2F9-02EA04ADAA9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F84D767-8F31-4BB3-9DB4-444E6E4D9DB4}">
      <dgm:prSet phldrT="[Text]" custT="1"/>
      <dgm:spPr/>
      <dgm:t>
        <a:bodyPr/>
        <a:lstStyle/>
        <a:p>
          <a:pPr algn="l">
            <a:lnSpc>
              <a:spcPct val="100000"/>
            </a:lnSpc>
          </a:pPr>
          <a:r>
            <a:rPr lang="en-US" sz="1800" u="sng" dirty="0">
              <a:latin typeface="Verdana" panose="020B0604030504040204" pitchFamily="34" charset="0"/>
              <a:ea typeface="Verdana" panose="020B0604030504040204" pitchFamily="34" charset="0"/>
            </a:rPr>
            <a:t>Best practices: electronic</a:t>
          </a:r>
        </a:p>
        <a:p>
          <a:pPr algn="l">
            <a:lnSpc>
              <a:spcPct val="100000"/>
            </a:lnSpc>
          </a:pPr>
          <a:r>
            <a:rPr lang="en-US" sz="1800" dirty="0">
              <a:latin typeface="Verdana" panose="020B0604030504040204" pitchFamily="34" charset="0"/>
              <a:ea typeface="Verdana" panose="020B0604030504040204" pitchFamily="34" charset="0"/>
            </a:rPr>
            <a:t>• Saves time and paper</a:t>
          </a:r>
        </a:p>
        <a:p>
          <a:pPr algn="l">
            <a:lnSpc>
              <a:spcPct val="100000"/>
            </a:lnSpc>
          </a:pPr>
          <a:r>
            <a:rPr lang="en-US" sz="1800" dirty="0">
              <a:latin typeface="Verdana" panose="020B0604030504040204" pitchFamily="34" charset="0"/>
              <a:ea typeface="Verdana" panose="020B0604030504040204" pitchFamily="34" charset="0"/>
            </a:rPr>
            <a:t>• Easy for employee’s to complete when they have time</a:t>
          </a:r>
        </a:p>
        <a:p>
          <a:pPr algn="l">
            <a:lnSpc>
              <a:spcPct val="100000"/>
            </a:lnSpc>
          </a:pPr>
          <a:r>
            <a:rPr lang="en-US" sz="1800" dirty="0">
              <a:latin typeface="Verdana" panose="020B0604030504040204" pitchFamily="34" charset="0"/>
              <a:ea typeface="Verdana" panose="020B0604030504040204" pitchFamily="34" charset="0"/>
            </a:rPr>
            <a:t>• Survey can be amended to include some</a:t>
          </a:r>
        </a:p>
        <a:p>
          <a:pPr algn="l">
            <a:lnSpc>
              <a:spcPct val="100000"/>
            </a:lnSpc>
          </a:pPr>
          <a:r>
            <a:rPr lang="en-US" sz="1800" dirty="0">
              <a:latin typeface="Verdana" panose="020B0604030504040204" pitchFamily="34" charset="0"/>
              <a:ea typeface="Verdana" panose="020B0604030504040204" pitchFamily="34" charset="0"/>
            </a:rPr>
            <a:t>supplemental questions that you may want</a:t>
          </a:r>
        </a:p>
        <a:p>
          <a:pPr algn="l">
            <a:lnSpc>
              <a:spcPct val="100000"/>
            </a:lnSpc>
          </a:pPr>
          <a:endParaRPr lang="en-US" sz="1800" dirty="0">
            <a:latin typeface="Verdana" panose="020B0604030504040204" pitchFamily="34" charset="0"/>
            <a:ea typeface="Verdana" panose="020B0604030504040204" pitchFamily="34" charset="0"/>
          </a:endParaRPr>
        </a:p>
      </dgm:t>
    </dgm:pt>
    <dgm:pt modelId="{A71B37E5-5C8A-4323-9496-995388231121}" type="parTrans" cxnId="{26907E08-79E2-448D-820A-5BC4F3C7CD3B}">
      <dgm:prSet/>
      <dgm:spPr/>
      <dgm:t>
        <a:bodyPr/>
        <a:lstStyle/>
        <a:p>
          <a:endParaRPr lang="en-US"/>
        </a:p>
      </dgm:t>
    </dgm:pt>
    <dgm:pt modelId="{16A0D21F-6991-4F68-B923-EAB10D3ECC30}" type="sibTrans" cxnId="{26907E08-79E2-448D-820A-5BC4F3C7CD3B}">
      <dgm:prSet/>
      <dgm:spPr/>
      <dgm:t>
        <a:bodyPr/>
        <a:lstStyle/>
        <a:p>
          <a:endParaRPr lang="en-US"/>
        </a:p>
      </dgm:t>
    </dgm:pt>
    <dgm:pt modelId="{F3DFD0F5-0DF4-4A7D-B21F-4A88E34CEB7B}">
      <dgm:prSet phldrT="[Text]" custT="1"/>
      <dgm:spPr/>
      <dgm:t>
        <a:bodyPr/>
        <a:lstStyle/>
        <a:p>
          <a:pPr algn="l">
            <a:lnSpc>
              <a:spcPct val="100000"/>
            </a:lnSpc>
          </a:pPr>
          <a:r>
            <a:rPr lang="en-US" sz="1800" u="sng" dirty="0">
              <a:latin typeface="Verdana" panose="020B0604030504040204" pitchFamily="34" charset="0"/>
              <a:ea typeface="Verdana" panose="020B0604030504040204" pitchFamily="34" charset="0"/>
            </a:rPr>
            <a:t>Best practices: paper</a:t>
          </a:r>
        </a:p>
        <a:p>
          <a:pPr algn="l">
            <a:lnSpc>
              <a:spcPct val="100000"/>
            </a:lnSpc>
          </a:pPr>
          <a:r>
            <a:rPr lang="en-US" sz="1800" dirty="0">
              <a:latin typeface="Verdana" panose="020B0604030504040204" pitchFamily="34" charset="0"/>
              <a:ea typeface="Verdana" panose="020B0604030504040204" pitchFamily="34" charset="0"/>
            </a:rPr>
            <a:t>• Good for worksites with employees without</a:t>
          </a:r>
        </a:p>
        <a:p>
          <a:pPr algn="l">
            <a:lnSpc>
              <a:spcPct val="100000"/>
            </a:lnSpc>
          </a:pPr>
          <a:r>
            <a:rPr lang="en-US" sz="1800" dirty="0">
              <a:latin typeface="Verdana" panose="020B0604030504040204" pitchFamily="34" charset="0"/>
              <a:ea typeface="Verdana" panose="020B0604030504040204" pitchFamily="34" charset="0"/>
            </a:rPr>
            <a:t>email or computer access</a:t>
          </a:r>
        </a:p>
        <a:p>
          <a:pPr algn="l">
            <a:lnSpc>
              <a:spcPct val="100000"/>
            </a:lnSpc>
          </a:pPr>
          <a:r>
            <a:rPr lang="en-US" sz="1800" dirty="0">
              <a:latin typeface="Verdana" panose="020B0604030504040204" pitchFamily="34" charset="0"/>
              <a:ea typeface="Verdana" panose="020B0604030504040204" pitchFamily="34" charset="0"/>
            </a:rPr>
            <a:t>• You are responsible for distributing and</a:t>
          </a:r>
        </a:p>
        <a:p>
          <a:pPr algn="l">
            <a:lnSpc>
              <a:spcPct val="100000"/>
            </a:lnSpc>
          </a:pPr>
          <a:r>
            <a:rPr lang="en-US" sz="1800" dirty="0">
              <a:latin typeface="Verdana" panose="020B0604030504040204" pitchFamily="34" charset="0"/>
              <a:ea typeface="Verdana" panose="020B0604030504040204" pitchFamily="34" charset="0"/>
            </a:rPr>
            <a:t>collecting surveys</a:t>
          </a:r>
        </a:p>
        <a:p>
          <a:pPr algn="l">
            <a:lnSpc>
              <a:spcPct val="100000"/>
            </a:lnSpc>
          </a:pPr>
          <a:r>
            <a:rPr lang="en-US" sz="1800" dirty="0">
              <a:latin typeface="Verdana" panose="020B0604030504040204" pitchFamily="34" charset="0"/>
              <a:ea typeface="Verdana" panose="020B0604030504040204" pitchFamily="34" charset="0"/>
            </a:rPr>
            <a:t>• It’s best to do these together at an event or</a:t>
          </a:r>
        </a:p>
        <a:p>
          <a:pPr algn="l">
            <a:lnSpc>
              <a:spcPct val="100000"/>
            </a:lnSpc>
          </a:pPr>
          <a:r>
            <a:rPr lang="en-US" sz="1800" dirty="0">
              <a:latin typeface="Verdana" panose="020B0604030504040204" pitchFamily="34" charset="0"/>
              <a:ea typeface="Verdana" panose="020B0604030504040204" pitchFamily="34" charset="0"/>
            </a:rPr>
            <a:t>meeting to make sure they are turned in</a:t>
          </a:r>
        </a:p>
      </dgm:t>
    </dgm:pt>
    <dgm:pt modelId="{6D43BFAC-F3F0-4451-813D-0E33B191377B}" type="parTrans" cxnId="{D9E452A0-A5F1-4C28-A089-345D5B2E67F1}">
      <dgm:prSet/>
      <dgm:spPr/>
      <dgm:t>
        <a:bodyPr/>
        <a:lstStyle/>
        <a:p>
          <a:endParaRPr lang="en-US"/>
        </a:p>
      </dgm:t>
    </dgm:pt>
    <dgm:pt modelId="{DD239CCA-17B3-4C9A-BEDA-E91657362B19}" type="sibTrans" cxnId="{D9E452A0-A5F1-4C28-A089-345D5B2E67F1}">
      <dgm:prSet/>
      <dgm:spPr/>
      <dgm:t>
        <a:bodyPr/>
        <a:lstStyle/>
        <a:p>
          <a:endParaRPr lang="en-US"/>
        </a:p>
      </dgm:t>
    </dgm:pt>
    <dgm:pt modelId="{B8C886E2-2A6F-4CC5-B61E-F95BD3879120}" type="pres">
      <dgm:prSet presAssocID="{A8C18E8E-F944-4541-A2F9-02EA04ADAA9D}" presName="diagram" presStyleCnt="0">
        <dgm:presLayoutVars>
          <dgm:dir/>
          <dgm:resizeHandles val="exact"/>
        </dgm:presLayoutVars>
      </dgm:prSet>
      <dgm:spPr/>
    </dgm:pt>
    <dgm:pt modelId="{35385EC3-687D-4A6E-B173-A66C03F79F33}" type="pres">
      <dgm:prSet presAssocID="{5F84D767-8F31-4BB3-9DB4-444E6E4D9DB4}" presName="node" presStyleLbl="node1" presStyleIdx="0" presStyleCnt="2" custScaleX="107914" custLinFactNeighborX="-34" custLinFactNeighborY="-39872">
        <dgm:presLayoutVars>
          <dgm:bulletEnabled val="1"/>
        </dgm:presLayoutVars>
      </dgm:prSet>
      <dgm:spPr/>
    </dgm:pt>
    <dgm:pt modelId="{6E931CCE-E830-4FA6-8E1E-C6875544A369}" type="pres">
      <dgm:prSet presAssocID="{16A0D21F-6991-4F68-B923-EAB10D3ECC30}" presName="sibTrans" presStyleCnt="0"/>
      <dgm:spPr/>
    </dgm:pt>
    <dgm:pt modelId="{89EBA1D5-3402-4086-9A0E-7048EFAE12B7}" type="pres">
      <dgm:prSet presAssocID="{F3DFD0F5-0DF4-4A7D-B21F-4A88E34CEB7B}" presName="node" presStyleLbl="node1" presStyleIdx="1" presStyleCnt="2" custScaleX="111923" custLinFactY="-16693" custLinFactNeighborX="53696" custLinFactNeighborY="-100000">
        <dgm:presLayoutVars>
          <dgm:bulletEnabled val="1"/>
        </dgm:presLayoutVars>
      </dgm:prSet>
      <dgm:spPr/>
    </dgm:pt>
  </dgm:ptLst>
  <dgm:cxnLst>
    <dgm:cxn modelId="{26907E08-79E2-448D-820A-5BC4F3C7CD3B}" srcId="{A8C18E8E-F944-4541-A2F9-02EA04ADAA9D}" destId="{5F84D767-8F31-4BB3-9DB4-444E6E4D9DB4}" srcOrd="0" destOrd="0" parTransId="{A71B37E5-5C8A-4323-9496-995388231121}" sibTransId="{16A0D21F-6991-4F68-B923-EAB10D3ECC30}"/>
    <dgm:cxn modelId="{3DD15111-7A89-4E9A-95FB-BBB55125BD15}" type="presOf" srcId="{F3DFD0F5-0DF4-4A7D-B21F-4A88E34CEB7B}" destId="{89EBA1D5-3402-4086-9A0E-7048EFAE12B7}" srcOrd="0" destOrd="0" presId="urn:microsoft.com/office/officeart/2005/8/layout/default"/>
    <dgm:cxn modelId="{79A1F543-D74A-494E-B31C-1A12FFB5E218}" type="presOf" srcId="{A8C18E8E-F944-4541-A2F9-02EA04ADAA9D}" destId="{B8C886E2-2A6F-4CC5-B61E-F95BD3879120}" srcOrd="0" destOrd="0" presId="urn:microsoft.com/office/officeart/2005/8/layout/default"/>
    <dgm:cxn modelId="{D9E452A0-A5F1-4C28-A089-345D5B2E67F1}" srcId="{A8C18E8E-F944-4541-A2F9-02EA04ADAA9D}" destId="{F3DFD0F5-0DF4-4A7D-B21F-4A88E34CEB7B}" srcOrd="1" destOrd="0" parTransId="{6D43BFAC-F3F0-4451-813D-0E33B191377B}" sibTransId="{DD239CCA-17B3-4C9A-BEDA-E91657362B19}"/>
    <dgm:cxn modelId="{5B49B1CD-1FC5-4814-A54E-B2D2C113A550}" type="presOf" srcId="{5F84D767-8F31-4BB3-9DB4-444E6E4D9DB4}" destId="{35385EC3-687D-4A6E-B173-A66C03F79F33}" srcOrd="0" destOrd="0" presId="urn:microsoft.com/office/officeart/2005/8/layout/default"/>
    <dgm:cxn modelId="{99CD2FC2-839C-46E0-900B-2402F7E6CCF1}" type="presParOf" srcId="{B8C886E2-2A6F-4CC5-B61E-F95BD3879120}" destId="{35385EC3-687D-4A6E-B173-A66C03F79F33}" srcOrd="0" destOrd="0" presId="urn:microsoft.com/office/officeart/2005/8/layout/default"/>
    <dgm:cxn modelId="{66BC35EF-CBEE-4778-8C00-4F6F8742F20F}" type="presParOf" srcId="{B8C886E2-2A6F-4CC5-B61E-F95BD3879120}" destId="{6E931CCE-E830-4FA6-8E1E-C6875544A369}" srcOrd="1" destOrd="0" presId="urn:microsoft.com/office/officeart/2005/8/layout/default"/>
    <dgm:cxn modelId="{88E01A0B-5714-4DD5-8B26-555F08FEA93E}" type="presParOf" srcId="{B8C886E2-2A6F-4CC5-B61E-F95BD3879120}" destId="{89EBA1D5-3402-4086-9A0E-7048EFAE12B7}"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625759-E4CE-47C4-BFD3-42FAEC763A13}">
      <dsp:nvSpPr>
        <dsp:cNvPr id="0" name=""/>
        <dsp:cNvSpPr/>
      </dsp:nvSpPr>
      <dsp:spPr>
        <a:xfrm>
          <a:off x="0" y="623763"/>
          <a:ext cx="4921399" cy="1184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rPr>
            <a:t>Employees working at least 35 hours/week</a:t>
          </a:r>
        </a:p>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rPr>
            <a:t>Beginning work between 6-9 AM</a:t>
          </a:r>
        </a:p>
      </dsp:txBody>
      <dsp:txXfrm>
        <a:off x="0" y="623763"/>
        <a:ext cx="4921399" cy="1184254"/>
      </dsp:txXfrm>
    </dsp:sp>
    <dsp:sp modelId="{F2BCAF63-43DD-45AB-B1A9-B9EE237A35D5}">
      <dsp:nvSpPr>
        <dsp:cNvPr id="0" name=""/>
        <dsp:cNvSpPr/>
      </dsp:nvSpPr>
      <dsp:spPr>
        <a:xfrm rot="10800000" flipV="1">
          <a:off x="5469024" y="623104"/>
          <a:ext cx="5078238" cy="1184913"/>
        </a:xfrm>
        <a:prstGeom prst="rect">
          <a:avLst/>
        </a:prstGeom>
        <a:solidFill>
          <a:srgbClr val="FFB71B">
            <a:hueOff val="0"/>
            <a:satOff val="0"/>
            <a:lumOff val="0"/>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rPr>
            <a:t>Work two or more weekdays</a:t>
          </a:r>
        </a:p>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rPr>
            <a:t>In a position intended to last at least 12 continuous months</a:t>
          </a:r>
        </a:p>
      </dsp:txBody>
      <dsp:txXfrm rot="-10800000">
        <a:off x="5469024" y="623104"/>
        <a:ext cx="5078238" cy="11849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DF943-4ED4-4664-96E0-1DEE27CAD38D}">
      <dsp:nvSpPr>
        <dsp:cNvPr id="0" name=""/>
        <dsp:cNvSpPr/>
      </dsp:nvSpPr>
      <dsp:spPr>
        <a:xfrm>
          <a:off x="273328" y="1424"/>
          <a:ext cx="10846398" cy="22496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sng" kern="1200" dirty="0">
              <a:latin typeface="Verdana" panose="020B0604030504040204" pitchFamily="34" charset="0"/>
              <a:ea typeface="Verdana" panose="020B0604030504040204" pitchFamily="34" charset="0"/>
            </a:rPr>
            <a:t>Best practices</a:t>
          </a:r>
          <a:r>
            <a:rPr lang="en-US" sz="2400" kern="1200" dirty="0">
              <a:latin typeface="Verdana" panose="020B0604030504040204" pitchFamily="34" charset="0"/>
              <a:ea typeface="Verdana" panose="020B0604030504040204" pitchFamily="34" charset="0"/>
            </a:rPr>
            <a:t>:</a:t>
          </a:r>
        </a:p>
        <a:p>
          <a:pPr marL="0" lvl="0" indent="0" algn="l" defTabSz="1066800">
            <a:lnSpc>
              <a:spcPct val="90000"/>
            </a:lnSpc>
            <a:spcBef>
              <a:spcPct val="0"/>
            </a:spcBef>
            <a:spcAft>
              <a:spcPct val="35000"/>
            </a:spcAft>
            <a:buNone/>
          </a:pPr>
          <a:r>
            <a:rPr lang="en-US" sz="2400" kern="1200" dirty="0">
              <a:latin typeface="Verdana" panose="020B0604030504040204" pitchFamily="34" charset="0"/>
              <a:ea typeface="Verdana" panose="020B0604030504040204" pitchFamily="34" charset="0"/>
            </a:rPr>
            <a:t>Do not survey immediately before or after a holiday</a:t>
          </a:r>
        </a:p>
        <a:p>
          <a:pPr marL="0" lvl="0" indent="0" algn="l" defTabSz="1066800">
            <a:lnSpc>
              <a:spcPct val="90000"/>
            </a:lnSpc>
            <a:spcBef>
              <a:spcPct val="0"/>
            </a:spcBef>
            <a:spcAft>
              <a:spcPct val="35000"/>
            </a:spcAft>
            <a:buNone/>
          </a:pPr>
          <a:r>
            <a:rPr lang="en-US" sz="2400" kern="1200" dirty="0">
              <a:latin typeface="Verdana" panose="020B0604030504040204" pitchFamily="34" charset="0"/>
              <a:ea typeface="Verdana" panose="020B0604030504040204" pitchFamily="34" charset="0"/>
            </a:rPr>
            <a:t>Allow two weeks to prepare before beginning your survey</a:t>
          </a:r>
        </a:p>
      </dsp:txBody>
      <dsp:txXfrm>
        <a:off x="273328" y="1424"/>
        <a:ext cx="10846398" cy="2249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85EC3-687D-4A6E-B173-A66C03F79F33}">
      <dsp:nvSpPr>
        <dsp:cNvPr id="0" name=""/>
        <dsp:cNvSpPr/>
      </dsp:nvSpPr>
      <dsp:spPr>
        <a:xfrm>
          <a:off x="0" y="0"/>
          <a:ext cx="5221802" cy="29033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u="sng" kern="1200" dirty="0">
              <a:latin typeface="Verdana" panose="020B0604030504040204" pitchFamily="34" charset="0"/>
              <a:ea typeface="Verdana" panose="020B0604030504040204" pitchFamily="34" charset="0"/>
            </a:rPr>
            <a:t>Best practices: electronic</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 Saves time and paper</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 Easy for employee’s to complete when they have time</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 Survey can be amended to include some</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supplemental questions that you may want</a:t>
          </a:r>
        </a:p>
        <a:p>
          <a:pPr marL="0" lvl="0" indent="0" algn="l" defTabSz="800100">
            <a:lnSpc>
              <a:spcPct val="100000"/>
            </a:lnSpc>
            <a:spcBef>
              <a:spcPct val="0"/>
            </a:spcBef>
            <a:spcAft>
              <a:spcPct val="35000"/>
            </a:spcAft>
            <a:buNone/>
          </a:pPr>
          <a:endParaRPr lang="en-US" sz="1800" kern="1200" dirty="0">
            <a:latin typeface="Verdana" panose="020B0604030504040204" pitchFamily="34" charset="0"/>
            <a:ea typeface="Verdana" panose="020B0604030504040204" pitchFamily="34" charset="0"/>
          </a:endParaRPr>
        </a:p>
      </dsp:txBody>
      <dsp:txXfrm>
        <a:off x="0" y="0"/>
        <a:ext cx="5221802" cy="2903313"/>
      </dsp:txXfrm>
    </dsp:sp>
    <dsp:sp modelId="{89EBA1D5-3402-4086-9A0E-7048EFAE12B7}">
      <dsp:nvSpPr>
        <dsp:cNvPr id="0" name=""/>
        <dsp:cNvSpPr/>
      </dsp:nvSpPr>
      <dsp:spPr>
        <a:xfrm>
          <a:off x="5706515" y="0"/>
          <a:ext cx="5415792" cy="29033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u="sng" kern="1200" dirty="0">
              <a:latin typeface="Verdana" panose="020B0604030504040204" pitchFamily="34" charset="0"/>
              <a:ea typeface="Verdana" panose="020B0604030504040204" pitchFamily="34" charset="0"/>
            </a:rPr>
            <a:t>Best practices: paper</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 Good for worksites with employees without</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email or computer access</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 You are responsible for distributing and</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collecting surveys</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 It’s best to do these together at an event or</a:t>
          </a:r>
        </a:p>
        <a:p>
          <a:pPr marL="0" lvl="0" indent="0" algn="l" defTabSz="800100">
            <a:lnSpc>
              <a:spcPct val="100000"/>
            </a:lnSpc>
            <a:spcBef>
              <a:spcPct val="0"/>
            </a:spcBef>
            <a:spcAft>
              <a:spcPct val="35000"/>
            </a:spcAft>
            <a:buNone/>
          </a:pPr>
          <a:r>
            <a:rPr lang="en-US" sz="1800" kern="1200" dirty="0">
              <a:latin typeface="Verdana" panose="020B0604030504040204" pitchFamily="34" charset="0"/>
              <a:ea typeface="Verdana" panose="020B0604030504040204" pitchFamily="34" charset="0"/>
            </a:rPr>
            <a:t>meeting to make sure they are turned in</a:t>
          </a:r>
        </a:p>
      </dsp:txBody>
      <dsp:txXfrm>
        <a:off x="5706515" y="0"/>
        <a:ext cx="5415792" cy="29033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2D5650-DB3E-5A40-9F6F-1A9907145A8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E8A0E2B-A843-CA44-93AB-F2692865B64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389041-FEC0-A04A-9B42-01C28B75F111}" type="datetimeFigureOut">
              <a:rPr lang="en-US" smtClean="0"/>
              <a:t>7/24/2020</a:t>
            </a:fld>
            <a:endParaRPr lang="en-US"/>
          </a:p>
        </p:txBody>
      </p:sp>
      <p:sp>
        <p:nvSpPr>
          <p:cNvPr id="4" name="Footer Placeholder 3">
            <a:extLst>
              <a:ext uri="{FF2B5EF4-FFF2-40B4-BE49-F238E27FC236}">
                <a16:creationId xmlns:a16="http://schemas.microsoft.com/office/drawing/2014/main" id="{206B231A-8500-4440-BEA2-4BE8E4F9257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6C3F37-31CB-1B4E-B019-9F35E2E1809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792650-7300-F54D-8C1F-AF07B74D2A4E}" type="slidenum">
              <a:rPr lang="en-US" smtClean="0"/>
              <a:t>‹#›</a:t>
            </a:fld>
            <a:endParaRPr lang="en-US"/>
          </a:p>
        </p:txBody>
      </p:sp>
    </p:spTree>
    <p:extLst>
      <p:ext uri="{BB962C8B-B14F-4D97-AF65-F5344CB8AC3E}">
        <p14:creationId xmlns:p14="http://schemas.microsoft.com/office/powerpoint/2010/main" val="142135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94013E-3162-A741-AEDE-817A77735676}" type="datetimeFigureOut">
              <a:rPr lang="en-US" smtClean="0"/>
              <a:t>7/24/2020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F0254-5D7A-E24F-B646-2A5FBDBFD4F7}" type="slidenum">
              <a:rPr lang="en-US" smtClean="0"/>
              <a:t>‹#›</a:t>
            </a:fld>
            <a:endParaRPr lang="en-US"/>
          </a:p>
        </p:txBody>
      </p:sp>
    </p:spTree>
    <p:extLst>
      <p:ext uri="{BB962C8B-B14F-4D97-AF65-F5344CB8AC3E}">
        <p14:creationId xmlns:p14="http://schemas.microsoft.com/office/powerpoint/2010/main" val="2126797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0" name="Slide Number Placeholder 5">
            <a:extLst>
              <a:ext uri="{FF2B5EF4-FFF2-40B4-BE49-F238E27FC236}">
                <a16:creationId xmlns:a16="http://schemas.microsoft.com/office/drawing/2014/main" id="{619A82F6-52F0-5448-8FBD-D803B8AFFCAE}"/>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i="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sp>
        <p:nvSpPr>
          <p:cNvPr id="7" name="Rectangle 6">
            <a:extLst>
              <a:ext uri="{FF2B5EF4-FFF2-40B4-BE49-F238E27FC236}">
                <a16:creationId xmlns:a16="http://schemas.microsoft.com/office/drawing/2014/main" id="{0F351381-F5B4-A745-B071-B83687DA4DB4}"/>
              </a:ext>
            </a:extLst>
          </p:cNvPr>
          <p:cNvSpPr/>
          <p:nvPr userDrawn="1"/>
        </p:nvSpPr>
        <p:spPr>
          <a:xfrm>
            <a:off x="-22224" y="-35287"/>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72CF6EFF-1816-CD40-9ADC-53321CD9AE88}"/>
              </a:ext>
            </a:extLst>
          </p:cNvPr>
          <p:cNvSpPr>
            <a:spLocks noGrp="1"/>
          </p:cNvSpPr>
          <p:nvPr>
            <p:ph type="title" hasCustomPrompt="1"/>
          </p:nvPr>
        </p:nvSpPr>
        <p:spPr>
          <a:xfrm>
            <a:off x="335666" y="426230"/>
            <a:ext cx="8891461" cy="789736"/>
          </a:xfrm>
        </p:spPr>
        <p:txBody>
          <a:bodyPr anchor="ctr" anchorCtr="0">
            <a:noAutofit/>
          </a:bodyPr>
          <a:lstStyle>
            <a:lvl1pPr>
              <a:lnSpc>
                <a:spcPct val="100000"/>
              </a:lnSpc>
              <a:defRPr sz="2800" b="1" i="0" spc="30" baseline="0">
                <a:solidFill>
                  <a:srgbClr val="2632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Page Title Style</a:t>
            </a:r>
          </a:p>
        </p:txBody>
      </p:sp>
      <p:sp>
        <p:nvSpPr>
          <p:cNvPr id="9" name="Text Placeholder 69">
            <a:extLst>
              <a:ext uri="{FF2B5EF4-FFF2-40B4-BE49-F238E27FC236}">
                <a16:creationId xmlns:a16="http://schemas.microsoft.com/office/drawing/2014/main" id="{FD9BCF11-AAE0-DB48-9992-1F7210BCA382}"/>
              </a:ext>
            </a:extLst>
          </p:cNvPr>
          <p:cNvSpPr>
            <a:spLocks noGrp="1"/>
          </p:cNvSpPr>
          <p:nvPr>
            <p:ph type="body" sz="quarter" idx="11"/>
          </p:nvPr>
        </p:nvSpPr>
        <p:spPr>
          <a:xfrm>
            <a:off x="736600" y="1496133"/>
            <a:ext cx="10193853" cy="3907565"/>
          </a:xfrm>
        </p:spPr>
        <p:txBody>
          <a:bodyPr>
            <a:normAutofit/>
          </a:bodyPr>
          <a:lstStyle>
            <a:lvl1pPr>
              <a:lnSpc>
                <a:spcPct val="100000"/>
              </a:lnSpc>
              <a:buClr>
                <a:srgbClr val="263287"/>
              </a:buClr>
              <a:defRPr sz="2000">
                <a:solidFill>
                  <a:srgbClr val="4E4540"/>
                </a:solidFill>
                <a:latin typeface="Verdana" panose="020B0604030504040204" pitchFamily="34" charset="0"/>
                <a:ea typeface="Verdana" panose="020B0604030504040204" pitchFamily="34" charset="0"/>
                <a:cs typeface="Verdana" panose="020B0604030504040204" pitchFamily="34" charset="0"/>
              </a:defRPr>
            </a:lvl1pPr>
            <a:lvl2pPr>
              <a:defRPr sz="2000">
                <a:solidFill>
                  <a:srgbClr val="4E4540"/>
                </a:solidFill>
              </a:defRPr>
            </a:lvl2pPr>
            <a:lvl3pPr>
              <a:defRPr>
                <a:solidFill>
                  <a:srgbClr val="4E4540"/>
                </a:solidFill>
              </a:defRPr>
            </a:lvl3pPr>
            <a:lvl4pPr>
              <a:defRPr>
                <a:solidFill>
                  <a:srgbClr val="4E4540"/>
                </a:solidFill>
              </a:defRPr>
            </a:lvl4pPr>
            <a:lvl5pPr>
              <a:defRPr>
                <a:solidFill>
                  <a:srgbClr val="4E4540"/>
                </a:solidFill>
              </a:defRPr>
            </a:lvl5pPr>
          </a:lstStyle>
          <a:p>
            <a:pPr lvl="0"/>
            <a:r>
              <a:rPr lang="en-US" dirty="0"/>
              <a:t>Edit Master text styles</a:t>
            </a:r>
          </a:p>
        </p:txBody>
      </p:sp>
    </p:spTree>
    <p:extLst>
      <p:ext uri="{BB962C8B-B14F-4D97-AF65-F5344CB8AC3E}">
        <p14:creationId xmlns:p14="http://schemas.microsoft.com/office/powerpoint/2010/main" val="2553848344"/>
      </p:ext>
    </p:extLst>
  </p:cSld>
  <p:clrMapOvr>
    <a:masterClrMapping/>
  </p:clrMapOvr>
  <p:extLst>
    <p:ext uri="{DCECCB84-F9BA-43D5-87BE-67443E8EF086}">
      <p15:sldGuideLst xmlns:p15="http://schemas.microsoft.com/office/powerpoint/2012/main">
        <p15:guide id="1" orient="horz" pos="2160">
          <p15:clr>
            <a:srgbClr val="FBAE40"/>
          </p15:clr>
        </p15:guide>
        <p15:guide id="2" pos="26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B215585-CDF8-6945-902E-45C2F7BFF50A}"/>
              </a:ext>
            </a:extLst>
          </p:cNvPr>
          <p:cNvSpPr/>
          <p:nvPr userDrawn="1"/>
        </p:nvSpPr>
        <p:spPr>
          <a:xfrm rot="10800000">
            <a:off x="-10217" y="0"/>
            <a:ext cx="12202211" cy="5339286"/>
          </a:xfrm>
          <a:prstGeom prst="rect">
            <a:avLst/>
          </a:prstGeom>
          <a:solidFill>
            <a:srgbClr val="263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12902DC3-8BC7-1348-9218-BDEFEBAC8F8C}"/>
              </a:ext>
            </a:extLst>
          </p:cNvPr>
          <p:cNvPicPr>
            <a:picLocks noChangeAspect="1"/>
          </p:cNvPicPr>
          <p:nvPr userDrawn="1"/>
        </p:nvPicPr>
        <p:blipFill>
          <a:blip r:embed="rId2"/>
          <a:stretch>
            <a:fillRect/>
          </a:stretch>
        </p:blipFill>
        <p:spPr>
          <a:xfrm>
            <a:off x="1153593" y="5624336"/>
            <a:ext cx="2656148" cy="1185306"/>
          </a:xfrm>
          <a:prstGeom prst="rect">
            <a:avLst/>
          </a:prstGeom>
        </p:spPr>
      </p:pic>
      <p:sp>
        <p:nvSpPr>
          <p:cNvPr id="7" name="Rectangle 6">
            <a:extLst>
              <a:ext uri="{FF2B5EF4-FFF2-40B4-BE49-F238E27FC236}">
                <a16:creationId xmlns:a16="http://schemas.microsoft.com/office/drawing/2014/main" id="{119CBF22-201C-6C42-9C30-C18F6557C29E}"/>
              </a:ext>
            </a:extLst>
          </p:cNvPr>
          <p:cNvSpPr/>
          <p:nvPr userDrawn="1"/>
        </p:nvSpPr>
        <p:spPr>
          <a:xfrm>
            <a:off x="-22317" y="5339286"/>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534A4BAA-36BE-F242-B88B-E735A6189ACF}"/>
              </a:ext>
            </a:extLst>
          </p:cNvPr>
          <p:cNvSpPr txBox="1">
            <a:spLocks/>
          </p:cNvSpPr>
          <p:nvPr userDrawn="1"/>
        </p:nvSpPr>
        <p:spPr>
          <a:xfrm>
            <a:off x="838200" y="1769244"/>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b="1"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Tree>
    <p:extLst>
      <p:ext uri="{BB962C8B-B14F-4D97-AF65-F5344CB8AC3E}">
        <p14:creationId xmlns:p14="http://schemas.microsoft.com/office/powerpoint/2010/main" val="509632337"/>
      </p:ext>
    </p:extLst>
  </p:cSld>
  <p:clrMapOvr>
    <a:masterClrMapping/>
  </p:clrMapOvr>
  <p:extLst>
    <p:ext uri="{DCECCB84-F9BA-43D5-87BE-67443E8EF086}">
      <p15:sldGuideLst xmlns:p15="http://schemas.microsoft.com/office/powerpoint/2012/main">
        <p15:guide id="1" orient="horz" pos="33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Slide - Whit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902DC3-8BC7-1348-9218-BDEFEBAC8F8C}"/>
              </a:ext>
            </a:extLst>
          </p:cNvPr>
          <p:cNvPicPr>
            <a:picLocks noChangeAspect="1"/>
          </p:cNvPicPr>
          <p:nvPr userDrawn="1"/>
        </p:nvPicPr>
        <p:blipFill>
          <a:blip r:embed="rId2"/>
          <a:stretch>
            <a:fillRect/>
          </a:stretch>
        </p:blipFill>
        <p:spPr>
          <a:xfrm>
            <a:off x="1153593" y="5624336"/>
            <a:ext cx="2656148" cy="1185306"/>
          </a:xfrm>
          <a:prstGeom prst="rect">
            <a:avLst/>
          </a:prstGeom>
        </p:spPr>
      </p:pic>
      <p:sp>
        <p:nvSpPr>
          <p:cNvPr id="7" name="Rectangle 6">
            <a:extLst>
              <a:ext uri="{FF2B5EF4-FFF2-40B4-BE49-F238E27FC236}">
                <a16:creationId xmlns:a16="http://schemas.microsoft.com/office/drawing/2014/main" id="{119CBF22-201C-6C42-9C30-C18F6557C29E}"/>
              </a:ext>
            </a:extLst>
          </p:cNvPr>
          <p:cNvSpPr/>
          <p:nvPr userDrawn="1"/>
        </p:nvSpPr>
        <p:spPr>
          <a:xfrm>
            <a:off x="-22317" y="5339286"/>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534A4BAA-36BE-F242-B88B-E735A6189ACF}"/>
              </a:ext>
            </a:extLst>
          </p:cNvPr>
          <p:cNvSpPr txBox="1">
            <a:spLocks/>
          </p:cNvSpPr>
          <p:nvPr userDrawn="1"/>
        </p:nvSpPr>
        <p:spPr>
          <a:xfrm>
            <a:off x="838200" y="1769244"/>
            <a:ext cx="105156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b="1"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solidFill>
                  <a:srgbClr val="263287"/>
                </a:solidFill>
              </a:rPr>
              <a:t>Click to edit Master title style</a:t>
            </a:r>
          </a:p>
        </p:txBody>
      </p:sp>
    </p:spTree>
    <p:extLst>
      <p:ext uri="{BB962C8B-B14F-4D97-AF65-F5344CB8AC3E}">
        <p14:creationId xmlns:p14="http://schemas.microsoft.com/office/powerpoint/2010/main" val="3802023094"/>
      </p:ext>
    </p:extLst>
  </p:cSld>
  <p:clrMapOvr>
    <a:masterClrMapping/>
  </p:clrMapOvr>
  <p:extLst>
    <p:ext uri="{DCECCB84-F9BA-43D5-87BE-67443E8EF086}">
      <p15:sldGuideLst xmlns:p15="http://schemas.microsoft.com/office/powerpoint/2012/main">
        <p15:guide id="1" orient="horz" pos="33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Break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608F5F-51EF-7C47-828E-22A3C38959B9}"/>
              </a:ext>
            </a:extLst>
          </p:cNvPr>
          <p:cNvSpPr/>
          <p:nvPr userDrawn="1"/>
        </p:nvSpPr>
        <p:spPr>
          <a:xfrm>
            <a:off x="0" y="0"/>
            <a:ext cx="12192000" cy="5959929"/>
          </a:xfrm>
          <a:prstGeom prst="rect">
            <a:avLst/>
          </a:prstGeom>
          <a:solidFill>
            <a:srgbClr val="263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263287"/>
              </a:highlight>
            </a:endParaRPr>
          </a:p>
        </p:txBody>
      </p:sp>
      <p:sp>
        <p:nvSpPr>
          <p:cNvPr id="2" name="Title 1"/>
          <p:cNvSpPr>
            <a:spLocks noGrp="1"/>
          </p:cNvSpPr>
          <p:nvPr>
            <p:ph type="title"/>
          </p:nvPr>
        </p:nvSpPr>
        <p:spPr>
          <a:xfrm>
            <a:off x="838200" y="1829858"/>
            <a:ext cx="10515600" cy="1325563"/>
          </a:xfrm>
        </p:spPr>
        <p:txBody>
          <a:bodyPr/>
          <a:lstStyle>
            <a:lvl1pPr algn="ctr">
              <a:defRPr>
                <a:solidFill>
                  <a:srgbClr val="F1B02E"/>
                </a:solidFill>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F2A48FF8-00AE-0243-A6B1-4235FC2DCCB2}" type="slidenum">
              <a:rPr lang="en-US" smtClean="0"/>
              <a:pPr/>
              <a:t>‹#›</a:t>
            </a:fld>
            <a:endParaRPr lang="en-US" dirty="0"/>
          </a:p>
        </p:txBody>
      </p:sp>
    </p:spTree>
    <p:extLst>
      <p:ext uri="{BB962C8B-B14F-4D97-AF65-F5344CB8AC3E}">
        <p14:creationId xmlns:p14="http://schemas.microsoft.com/office/powerpoint/2010/main" val="188909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 Yellow">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608F5F-51EF-7C47-828E-22A3C38959B9}"/>
              </a:ext>
            </a:extLst>
          </p:cNvPr>
          <p:cNvSpPr/>
          <p:nvPr userDrawn="1"/>
        </p:nvSpPr>
        <p:spPr>
          <a:xfrm>
            <a:off x="0" y="0"/>
            <a:ext cx="12192000" cy="5959929"/>
          </a:xfrm>
          <a:prstGeom prst="rect">
            <a:avLst/>
          </a:prstGeom>
          <a:solidFill>
            <a:srgbClr val="F1B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1829858"/>
            <a:ext cx="10515600" cy="1325563"/>
          </a:xfrm>
        </p:spPr>
        <p:txBody>
          <a:bodyPr/>
          <a:lstStyle>
            <a:lvl1pPr algn="ctr">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F2A48FF8-00AE-0243-A6B1-4235FC2DCCB2}" type="slidenum">
              <a:rPr lang="en-US" smtClean="0"/>
              <a:pPr/>
              <a:t>‹#›</a:t>
            </a:fld>
            <a:endParaRPr lang="en-US" dirty="0"/>
          </a:p>
        </p:txBody>
      </p:sp>
    </p:spTree>
    <p:extLst>
      <p:ext uri="{BB962C8B-B14F-4D97-AF65-F5344CB8AC3E}">
        <p14:creationId xmlns:p14="http://schemas.microsoft.com/office/powerpoint/2010/main" val="172172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lumns Layout">
    <p:spTree>
      <p:nvGrpSpPr>
        <p:cNvPr id="1" name=""/>
        <p:cNvGrpSpPr/>
        <p:nvPr/>
      </p:nvGrpSpPr>
      <p:grpSpPr>
        <a:xfrm>
          <a:off x="0" y="0"/>
          <a:ext cx="0" cy="0"/>
          <a:chOff x="0" y="0"/>
          <a:chExt cx="0" cy="0"/>
        </a:xfrm>
      </p:grpSpPr>
      <p:sp>
        <p:nvSpPr>
          <p:cNvPr id="20" name="Slide Number Placeholder 5">
            <a:extLst>
              <a:ext uri="{FF2B5EF4-FFF2-40B4-BE49-F238E27FC236}">
                <a16:creationId xmlns:a16="http://schemas.microsoft.com/office/drawing/2014/main" id="{619A82F6-52F0-5448-8FBD-D803B8AFFCAE}"/>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sp>
        <p:nvSpPr>
          <p:cNvPr id="21" name="Rectangle 20">
            <a:extLst>
              <a:ext uri="{FF2B5EF4-FFF2-40B4-BE49-F238E27FC236}">
                <a16:creationId xmlns:a16="http://schemas.microsoft.com/office/drawing/2014/main" id="{2958A630-A5C5-B14C-8889-6A397C59CC40}"/>
              </a:ext>
            </a:extLst>
          </p:cNvPr>
          <p:cNvSpPr/>
          <p:nvPr userDrawn="1"/>
        </p:nvSpPr>
        <p:spPr>
          <a:xfrm>
            <a:off x="-22224" y="-35287"/>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730EB42B-2C61-6A47-9839-FD91DCA21271}"/>
              </a:ext>
            </a:extLst>
          </p:cNvPr>
          <p:cNvSpPr>
            <a:spLocks noGrp="1"/>
          </p:cNvSpPr>
          <p:nvPr>
            <p:ph type="title" hasCustomPrompt="1"/>
          </p:nvPr>
        </p:nvSpPr>
        <p:spPr>
          <a:xfrm>
            <a:off x="335666" y="426230"/>
            <a:ext cx="8891461" cy="789736"/>
          </a:xfrm>
        </p:spPr>
        <p:txBody>
          <a:bodyPr anchor="ctr" anchorCtr="0">
            <a:noAutofit/>
          </a:bodyPr>
          <a:lstStyle>
            <a:lvl1pPr>
              <a:lnSpc>
                <a:spcPct val="100000"/>
              </a:lnSpc>
              <a:defRPr sz="2800" b="1" i="0" spc="30" baseline="0">
                <a:solidFill>
                  <a:srgbClr val="2632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Page Title Style</a:t>
            </a:r>
          </a:p>
        </p:txBody>
      </p:sp>
      <p:sp>
        <p:nvSpPr>
          <p:cNvPr id="25" name="Text Placeholder 6">
            <a:extLst>
              <a:ext uri="{FF2B5EF4-FFF2-40B4-BE49-F238E27FC236}">
                <a16:creationId xmlns:a16="http://schemas.microsoft.com/office/drawing/2014/main" id="{57318049-EB44-0447-B9A8-2B5E990B301A}"/>
              </a:ext>
            </a:extLst>
          </p:cNvPr>
          <p:cNvSpPr>
            <a:spLocks noGrp="1"/>
          </p:cNvSpPr>
          <p:nvPr>
            <p:ph type="body" sz="quarter" idx="12" hasCustomPrompt="1"/>
          </p:nvPr>
        </p:nvSpPr>
        <p:spPr>
          <a:xfrm>
            <a:off x="773010" y="1559465"/>
            <a:ext cx="3079489" cy="890114"/>
          </a:xfrm>
        </p:spPr>
        <p:txBody>
          <a:bodyPr anchor="ctr">
            <a:normAutofit/>
          </a:bodyPr>
          <a:lstStyle>
            <a:lvl1pPr marL="0" indent="0">
              <a:lnSpc>
                <a:spcPct val="100000"/>
              </a:lnSpc>
              <a:buNone/>
              <a:defRPr sz="2000" b="1">
                <a:solidFill>
                  <a:srgbClr val="4E4540"/>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Header</a:t>
            </a:r>
          </a:p>
        </p:txBody>
      </p:sp>
      <p:sp>
        <p:nvSpPr>
          <p:cNvPr id="26" name="Text Placeholder 6">
            <a:extLst>
              <a:ext uri="{FF2B5EF4-FFF2-40B4-BE49-F238E27FC236}">
                <a16:creationId xmlns:a16="http://schemas.microsoft.com/office/drawing/2014/main" id="{98E20FE5-4CAD-5A41-BFA0-1246E7838AE2}"/>
              </a:ext>
            </a:extLst>
          </p:cNvPr>
          <p:cNvSpPr>
            <a:spLocks noGrp="1"/>
          </p:cNvSpPr>
          <p:nvPr>
            <p:ph type="body" sz="quarter" idx="14" hasCustomPrompt="1"/>
          </p:nvPr>
        </p:nvSpPr>
        <p:spPr>
          <a:xfrm>
            <a:off x="4563071" y="1558054"/>
            <a:ext cx="3106022" cy="918928"/>
          </a:xfrm>
        </p:spPr>
        <p:txBody>
          <a:bodyPr anchor="ctr">
            <a:normAutofit/>
          </a:bodyPr>
          <a:lstStyle>
            <a:lvl1pPr marL="0" indent="0">
              <a:lnSpc>
                <a:spcPct val="100000"/>
              </a:lnSpc>
              <a:buNone/>
              <a:defRPr lang="en-US" sz="2000" b="1" kern="1200" dirty="0">
                <a:solidFill>
                  <a:srgbClr val="4E4540"/>
                </a:solidFill>
                <a:latin typeface="Verdana" panose="020B0604030504040204" pitchFamily="34" charset="0"/>
                <a:ea typeface="Verdana" panose="020B0604030504040204" pitchFamily="34" charset="0"/>
                <a:cs typeface="Verdana" panose="020B0604030504040204" pitchFamily="34" charset="0"/>
              </a:defRPr>
            </a:lvl1pPr>
          </a:lstStyle>
          <a:p>
            <a:pPr marL="0" lvl="0" indent="0" algn="l" defTabSz="914400" rtl="0" eaLnBrk="1" latinLnBrk="0" hangingPunct="1">
              <a:lnSpc>
                <a:spcPct val="90000"/>
              </a:lnSpc>
              <a:spcBef>
                <a:spcPts val="1000"/>
              </a:spcBef>
              <a:buClr>
                <a:srgbClr val="005CB9"/>
              </a:buClr>
              <a:buSzPct val="120000"/>
              <a:buFont typeface="Arial" panose="020B0604020202020204" pitchFamily="34" charset="0"/>
              <a:buNone/>
            </a:pPr>
            <a:r>
              <a:rPr lang="en-US" dirty="0"/>
              <a:t>Header</a:t>
            </a:r>
          </a:p>
        </p:txBody>
      </p:sp>
      <p:sp>
        <p:nvSpPr>
          <p:cNvPr id="27" name="Text Placeholder 2">
            <a:extLst>
              <a:ext uri="{FF2B5EF4-FFF2-40B4-BE49-F238E27FC236}">
                <a16:creationId xmlns:a16="http://schemas.microsoft.com/office/drawing/2014/main" id="{A80157CC-C557-4C49-919B-4DF25FC92552}"/>
              </a:ext>
            </a:extLst>
          </p:cNvPr>
          <p:cNvSpPr>
            <a:spLocks noGrp="1"/>
          </p:cNvSpPr>
          <p:nvPr>
            <p:ph type="body" sz="quarter" idx="17"/>
          </p:nvPr>
        </p:nvSpPr>
        <p:spPr>
          <a:xfrm>
            <a:off x="773010" y="2476983"/>
            <a:ext cx="3079489" cy="2949866"/>
          </a:xfrm>
        </p:spPr>
        <p:txBody>
          <a:bodyPr>
            <a:normAutofit/>
          </a:bodyPr>
          <a:lstStyle>
            <a:lvl1pPr>
              <a:lnSpc>
                <a:spcPct val="100000"/>
              </a:lnSpc>
              <a:defRPr sz="1600"/>
            </a:lvl1pPr>
            <a:lvl2pPr>
              <a:lnSpc>
                <a:spcPct val="100000"/>
              </a:lnSpc>
              <a:defRPr sz="1400"/>
            </a:lvl2pPr>
            <a:lvl3pPr>
              <a:lnSpc>
                <a:spcPct val="100000"/>
              </a:lnSpc>
              <a:defRPr sz="1200"/>
            </a:lvl3pPr>
            <a:lvl4pPr>
              <a:lnSpc>
                <a:spcPct val="100000"/>
              </a:lnSpc>
              <a:defRPr sz="1100"/>
            </a:lvl4pPr>
            <a:lvl5pPr>
              <a:lnSpc>
                <a:spcPct val="100000"/>
              </a:lnSpc>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2">
            <a:extLst>
              <a:ext uri="{FF2B5EF4-FFF2-40B4-BE49-F238E27FC236}">
                <a16:creationId xmlns:a16="http://schemas.microsoft.com/office/drawing/2014/main" id="{F1AEB4F5-B1EE-B347-96A6-79B055737D33}"/>
              </a:ext>
            </a:extLst>
          </p:cNvPr>
          <p:cNvSpPr>
            <a:spLocks noGrp="1"/>
          </p:cNvSpPr>
          <p:nvPr>
            <p:ph type="body" sz="quarter" idx="18"/>
          </p:nvPr>
        </p:nvSpPr>
        <p:spPr>
          <a:xfrm>
            <a:off x="4575738" y="2476983"/>
            <a:ext cx="3079489" cy="2949866"/>
          </a:xfrm>
        </p:spPr>
        <p:txBody>
          <a:bodyPr>
            <a:normAutofit/>
          </a:bodyPr>
          <a:lstStyle>
            <a:lvl1pPr>
              <a:lnSpc>
                <a:spcPct val="100000"/>
              </a:lnSpc>
              <a:defRPr sz="1600"/>
            </a:lvl1pPr>
            <a:lvl2pPr>
              <a:lnSpc>
                <a:spcPct val="100000"/>
              </a:lnSpc>
              <a:defRPr sz="1400"/>
            </a:lvl2pPr>
            <a:lvl3pPr>
              <a:lnSpc>
                <a:spcPct val="100000"/>
              </a:lnSpc>
              <a:defRPr sz="1200"/>
            </a:lvl3pPr>
            <a:lvl4pPr>
              <a:lnSpc>
                <a:spcPct val="100000"/>
              </a:lnSpc>
              <a:defRPr sz="1100"/>
            </a:lvl4pPr>
            <a:lvl5pPr>
              <a:lnSpc>
                <a:spcPct val="100000"/>
              </a:lnSpc>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2">
            <a:extLst>
              <a:ext uri="{FF2B5EF4-FFF2-40B4-BE49-F238E27FC236}">
                <a16:creationId xmlns:a16="http://schemas.microsoft.com/office/drawing/2014/main" id="{E9D3350A-7908-A34B-832D-3E68D7089415}"/>
              </a:ext>
            </a:extLst>
          </p:cNvPr>
          <p:cNvSpPr>
            <a:spLocks noGrp="1"/>
          </p:cNvSpPr>
          <p:nvPr>
            <p:ph type="body" sz="quarter" idx="19"/>
          </p:nvPr>
        </p:nvSpPr>
        <p:spPr>
          <a:xfrm>
            <a:off x="8336700" y="2476983"/>
            <a:ext cx="3079489" cy="2949866"/>
          </a:xfrm>
        </p:spPr>
        <p:txBody>
          <a:bodyPr>
            <a:normAutofit/>
          </a:bodyPr>
          <a:lstStyle>
            <a:lvl1pPr>
              <a:lnSpc>
                <a:spcPct val="100000"/>
              </a:lnSpc>
              <a:defRPr sz="1600"/>
            </a:lvl1pPr>
            <a:lvl2pPr>
              <a:lnSpc>
                <a:spcPct val="100000"/>
              </a:lnSpc>
              <a:defRPr sz="1400"/>
            </a:lvl2pPr>
            <a:lvl3pPr>
              <a:lnSpc>
                <a:spcPct val="100000"/>
              </a:lnSpc>
              <a:defRPr sz="1200"/>
            </a:lvl3pPr>
            <a:lvl4pPr>
              <a:lnSpc>
                <a:spcPct val="100000"/>
              </a:lnSpc>
              <a:defRPr sz="1100"/>
            </a:lvl4pPr>
            <a:lvl5pPr>
              <a:lnSpc>
                <a:spcPct val="100000"/>
              </a:lnSpc>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6">
            <a:extLst>
              <a:ext uri="{FF2B5EF4-FFF2-40B4-BE49-F238E27FC236}">
                <a16:creationId xmlns:a16="http://schemas.microsoft.com/office/drawing/2014/main" id="{DE189133-2CAE-BE43-81DC-56CE76BC456E}"/>
              </a:ext>
            </a:extLst>
          </p:cNvPr>
          <p:cNvSpPr>
            <a:spLocks noGrp="1"/>
          </p:cNvSpPr>
          <p:nvPr>
            <p:ph type="body" sz="quarter" idx="20" hasCustomPrompt="1"/>
          </p:nvPr>
        </p:nvSpPr>
        <p:spPr>
          <a:xfrm>
            <a:off x="8340916" y="1580980"/>
            <a:ext cx="3079489" cy="890114"/>
          </a:xfrm>
        </p:spPr>
        <p:txBody>
          <a:bodyPr anchor="ctr">
            <a:normAutofit/>
          </a:bodyPr>
          <a:lstStyle>
            <a:lvl1pPr marL="0" indent="0">
              <a:lnSpc>
                <a:spcPct val="100000"/>
              </a:lnSpc>
              <a:buNone/>
              <a:defRPr sz="2000" b="1">
                <a:solidFill>
                  <a:srgbClr val="4E4540"/>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Header</a:t>
            </a:r>
          </a:p>
        </p:txBody>
      </p:sp>
      <p:cxnSp>
        <p:nvCxnSpPr>
          <p:cNvPr id="14" name="Straight Connector 13"/>
          <p:cNvCxnSpPr/>
          <p:nvPr userDrawn="1"/>
        </p:nvCxnSpPr>
        <p:spPr>
          <a:xfrm>
            <a:off x="8011887" y="1584960"/>
            <a:ext cx="0" cy="3823063"/>
          </a:xfrm>
          <a:prstGeom prst="line">
            <a:avLst/>
          </a:prstGeom>
          <a:ln w="25400" cap="rnd">
            <a:solidFill>
              <a:srgbClr val="263287"/>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193180" y="1580606"/>
            <a:ext cx="0" cy="3823063"/>
          </a:xfrm>
          <a:prstGeom prst="line">
            <a:avLst/>
          </a:prstGeom>
          <a:ln w="25400" cap="rnd">
            <a:solidFill>
              <a:srgbClr val="2632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36129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Table">
    <p:spTree>
      <p:nvGrpSpPr>
        <p:cNvPr id="1" name=""/>
        <p:cNvGrpSpPr/>
        <p:nvPr/>
      </p:nvGrpSpPr>
      <p:grpSpPr>
        <a:xfrm>
          <a:off x="0" y="0"/>
          <a:ext cx="0" cy="0"/>
          <a:chOff x="0" y="0"/>
          <a:chExt cx="0" cy="0"/>
        </a:xfrm>
      </p:grpSpPr>
      <p:sp>
        <p:nvSpPr>
          <p:cNvPr id="20" name="Slide Number Placeholder 5">
            <a:extLst>
              <a:ext uri="{FF2B5EF4-FFF2-40B4-BE49-F238E27FC236}">
                <a16:creationId xmlns:a16="http://schemas.microsoft.com/office/drawing/2014/main" id="{619A82F6-52F0-5448-8FBD-D803B8AFFCAE}"/>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i="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sp>
        <p:nvSpPr>
          <p:cNvPr id="21" name="Rectangle 20">
            <a:extLst>
              <a:ext uri="{FF2B5EF4-FFF2-40B4-BE49-F238E27FC236}">
                <a16:creationId xmlns:a16="http://schemas.microsoft.com/office/drawing/2014/main" id="{2958A630-A5C5-B14C-8889-6A397C59CC40}"/>
              </a:ext>
            </a:extLst>
          </p:cNvPr>
          <p:cNvSpPr/>
          <p:nvPr userDrawn="1"/>
        </p:nvSpPr>
        <p:spPr>
          <a:xfrm>
            <a:off x="-22224" y="-35287"/>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730EB42B-2C61-6A47-9839-FD91DCA21271}"/>
              </a:ext>
            </a:extLst>
          </p:cNvPr>
          <p:cNvSpPr>
            <a:spLocks noGrp="1"/>
          </p:cNvSpPr>
          <p:nvPr>
            <p:ph type="title" hasCustomPrompt="1"/>
          </p:nvPr>
        </p:nvSpPr>
        <p:spPr>
          <a:xfrm>
            <a:off x="335666" y="426230"/>
            <a:ext cx="8891461" cy="789736"/>
          </a:xfrm>
        </p:spPr>
        <p:txBody>
          <a:bodyPr anchor="ctr" anchorCtr="0">
            <a:noAutofit/>
          </a:bodyPr>
          <a:lstStyle>
            <a:lvl1pPr>
              <a:lnSpc>
                <a:spcPct val="100000"/>
              </a:lnSpc>
              <a:defRPr sz="2800" b="1" i="0" spc="30" baseline="0">
                <a:solidFill>
                  <a:srgbClr val="2632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Page Title Style</a:t>
            </a:r>
          </a:p>
        </p:txBody>
      </p:sp>
      <p:sp>
        <p:nvSpPr>
          <p:cNvPr id="16" name="Text Placeholder 2">
            <a:extLst>
              <a:ext uri="{FF2B5EF4-FFF2-40B4-BE49-F238E27FC236}">
                <a16:creationId xmlns:a16="http://schemas.microsoft.com/office/drawing/2014/main" id="{2F60BB54-FB1A-744A-89B1-ACAA06ABC1C8}"/>
              </a:ext>
            </a:extLst>
          </p:cNvPr>
          <p:cNvSpPr>
            <a:spLocks noGrp="1"/>
          </p:cNvSpPr>
          <p:nvPr>
            <p:ph type="body" sz="quarter" idx="17"/>
          </p:nvPr>
        </p:nvSpPr>
        <p:spPr>
          <a:xfrm>
            <a:off x="848425" y="1522034"/>
            <a:ext cx="3074990" cy="3908311"/>
          </a:xfrm>
        </p:spPr>
        <p:txBody>
          <a:bodyPr>
            <a:normAutofit/>
          </a:bodyPr>
          <a:lstStyle>
            <a:lvl1pPr>
              <a:lnSpc>
                <a:spcPct val="100000"/>
              </a:lnSpc>
              <a:defRPr sz="1600"/>
            </a:lvl1pPr>
            <a:lvl2pPr>
              <a:lnSpc>
                <a:spcPct val="100000"/>
              </a:lnSpc>
              <a:defRPr sz="1400"/>
            </a:lvl2pPr>
            <a:lvl3pPr>
              <a:lnSpc>
                <a:spcPct val="100000"/>
              </a:lnSpc>
              <a:defRPr sz="1200"/>
            </a:lvl3pPr>
            <a:lvl4pPr>
              <a:lnSpc>
                <a:spcPct val="100000"/>
              </a:lnSpc>
              <a:defRPr sz="1100"/>
            </a:lvl4pPr>
            <a:lvl5pPr>
              <a:lnSpc>
                <a:spcPct val="100000"/>
              </a:lnSpc>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299F3BD8-F31E-1243-A72A-D31F0AAC6DE7}"/>
              </a:ext>
            </a:extLst>
          </p:cNvPr>
          <p:cNvSpPr>
            <a:spLocks noGrp="1"/>
          </p:cNvSpPr>
          <p:nvPr>
            <p:ph type="tbl" sz="quarter" idx="19"/>
          </p:nvPr>
        </p:nvSpPr>
        <p:spPr>
          <a:xfrm>
            <a:off x="5021308" y="1522413"/>
            <a:ext cx="6436667" cy="3908425"/>
          </a:xfrm>
        </p:spPr>
        <p:txBody>
          <a:bodyPr/>
          <a:lstStyle/>
          <a:p>
            <a:endParaRPr lang="en-US"/>
          </a:p>
        </p:txBody>
      </p:sp>
      <p:cxnSp>
        <p:nvCxnSpPr>
          <p:cNvPr id="9" name="Straight Connector 8"/>
          <p:cNvCxnSpPr/>
          <p:nvPr userDrawn="1"/>
        </p:nvCxnSpPr>
        <p:spPr>
          <a:xfrm>
            <a:off x="4454437" y="1580606"/>
            <a:ext cx="0" cy="3823063"/>
          </a:xfrm>
          <a:prstGeom prst="line">
            <a:avLst/>
          </a:prstGeom>
          <a:ln w="25400" cap="rnd">
            <a:solidFill>
              <a:srgbClr val="2632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97771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0" name="Slide Number Placeholder 5">
            <a:extLst>
              <a:ext uri="{FF2B5EF4-FFF2-40B4-BE49-F238E27FC236}">
                <a16:creationId xmlns:a16="http://schemas.microsoft.com/office/drawing/2014/main" id="{619A82F6-52F0-5448-8FBD-D803B8AFFCAE}"/>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i="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sp>
        <p:nvSpPr>
          <p:cNvPr id="21" name="Rectangle 20">
            <a:extLst>
              <a:ext uri="{FF2B5EF4-FFF2-40B4-BE49-F238E27FC236}">
                <a16:creationId xmlns:a16="http://schemas.microsoft.com/office/drawing/2014/main" id="{2958A630-A5C5-B14C-8889-6A397C59CC40}"/>
              </a:ext>
            </a:extLst>
          </p:cNvPr>
          <p:cNvSpPr/>
          <p:nvPr userDrawn="1"/>
        </p:nvSpPr>
        <p:spPr>
          <a:xfrm>
            <a:off x="-22224" y="-35287"/>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730EB42B-2C61-6A47-9839-FD91DCA21271}"/>
              </a:ext>
            </a:extLst>
          </p:cNvPr>
          <p:cNvSpPr>
            <a:spLocks noGrp="1"/>
          </p:cNvSpPr>
          <p:nvPr>
            <p:ph type="title" hasCustomPrompt="1"/>
          </p:nvPr>
        </p:nvSpPr>
        <p:spPr>
          <a:xfrm>
            <a:off x="335666" y="426230"/>
            <a:ext cx="8891461" cy="789736"/>
          </a:xfrm>
        </p:spPr>
        <p:txBody>
          <a:bodyPr anchor="ctr" anchorCtr="0">
            <a:noAutofit/>
          </a:bodyPr>
          <a:lstStyle>
            <a:lvl1pPr>
              <a:lnSpc>
                <a:spcPct val="100000"/>
              </a:lnSpc>
              <a:defRPr sz="2800" b="1" i="0" spc="30" baseline="0">
                <a:solidFill>
                  <a:srgbClr val="2632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Page Title Style</a:t>
            </a:r>
          </a:p>
        </p:txBody>
      </p:sp>
      <p:sp>
        <p:nvSpPr>
          <p:cNvPr id="16" name="Text Placeholder 2">
            <a:extLst>
              <a:ext uri="{FF2B5EF4-FFF2-40B4-BE49-F238E27FC236}">
                <a16:creationId xmlns:a16="http://schemas.microsoft.com/office/drawing/2014/main" id="{2F60BB54-FB1A-744A-89B1-ACAA06ABC1C8}"/>
              </a:ext>
            </a:extLst>
          </p:cNvPr>
          <p:cNvSpPr>
            <a:spLocks noGrp="1"/>
          </p:cNvSpPr>
          <p:nvPr>
            <p:ph type="body" sz="quarter" idx="17"/>
          </p:nvPr>
        </p:nvSpPr>
        <p:spPr>
          <a:xfrm>
            <a:off x="848425" y="1522034"/>
            <a:ext cx="3074990" cy="3908311"/>
          </a:xfrm>
        </p:spPr>
        <p:txBody>
          <a:bodyPr>
            <a:normAutofit/>
          </a:bodyPr>
          <a:lstStyle>
            <a:lvl1pPr>
              <a:lnSpc>
                <a:spcPct val="100000"/>
              </a:lnSpc>
              <a:defRPr sz="1600"/>
            </a:lvl1pPr>
            <a:lvl2pPr>
              <a:lnSpc>
                <a:spcPct val="100000"/>
              </a:lnSpc>
              <a:defRPr sz="1400"/>
            </a:lvl2pPr>
            <a:lvl3pPr>
              <a:lnSpc>
                <a:spcPct val="100000"/>
              </a:lnSpc>
              <a:defRPr sz="1200"/>
            </a:lvl3pPr>
            <a:lvl4pPr>
              <a:lnSpc>
                <a:spcPct val="100000"/>
              </a:lnSpc>
              <a:defRPr sz="1100"/>
            </a:lvl4pPr>
            <a:lvl5pPr>
              <a:lnSpc>
                <a:spcPct val="100000"/>
              </a:lnSpc>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hart Placeholder 6">
            <a:extLst>
              <a:ext uri="{FF2B5EF4-FFF2-40B4-BE49-F238E27FC236}">
                <a16:creationId xmlns:a16="http://schemas.microsoft.com/office/drawing/2014/main" id="{6F3C6651-CD6F-3241-89BB-E6A7627AF289}"/>
              </a:ext>
            </a:extLst>
          </p:cNvPr>
          <p:cNvSpPr>
            <a:spLocks noGrp="1"/>
          </p:cNvSpPr>
          <p:nvPr>
            <p:ph type="chart" sz="quarter" idx="18"/>
          </p:nvPr>
        </p:nvSpPr>
        <p:spPr>
          <a:xfrm>
            <a:off x="5021308" y="1522034"/>
            <a:ext cx="6437267" cy="3908804"/>
          </a:xfrm>
        </p:spPr>
        <p:txBody>
          <a:bodyPr/>
          <a:lstStyle/>
          <a:p>
            <a:endParaRPr lang="en-US" dirty="0"/>
          </a:p>
        </p:txBody>
      </p:sp>
      <p:cxnSp>
        <p:nvCxnSpPr>
          <p:cNvPr id="9" name="Straight Connector 8"/>
          <p:cNvCxnSpPr/>
          <p:nvPr userDrawn="1"/>
        </p:nvCxnSpPr>
        <p:spPr>
          <a:xfrm>
            <a:off x="4454437" y="1580606"/>
            <a:ext cx="0" cy="3823063"/>
          </a:xfrm>
          <a:prstGeom prst="line">
            <a:avLst/>
          </a:prstGeom>
          <a:ln w="25400" cap="rnd">
            <a:solidFill>
              <a:srgbClr val="2632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2167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Photo">
    <p:spTree>
      <p:nvGrpSpPr>
        <p:cNvPr id="1" name=""/>
        <p:cNvGrpSpPr/>
        <p:nvPr/>
      </p:nvGrpSpPr>
      <p:grpSpPr>
        <a:xfrm>
          <a:off x="0" y="0"/>
          <a:ext cx="0" cy="0"/>
          <a:chOff x="0" y="0"/>
          <a:chExt cx="0" cy="0"/>
        </a:xfrm>
      </p:grpSpPr>
      <p:sp>
        <p:nvSpPr>
          <p:cNvPr id="20" name="Slide Number Placeholder 5">
            <a:extLst>
              <a:ext uri="{FF2B5EF4-FFF2-40B4-BE49-F238E27FC236}">
                <a16:creationId xmlns:a16="http://schemas.microsoft.com/office/drawing/2014/main" id="{619A82F6-52F0-5448-8FBD-D803B8AFFCAE}"/>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i="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sp>
        <p:nvSpPr>
          <p:cNvPr id="21" name="Rectangle 20">
            <a:extLst>
              <a:ext uri="{FF2B5EF4-FFF2-40B4-BE49-F238E27FC236}">
                <a16:creationId xmlns:a16="http://schemas.microsoft.com/office/drawing/2014/main" id="{2958A630-A5C5-B14C-8889-6A397C59CC40}"/>
              </a:ext>
            </a:extLst>
          </p:cNvPr>
          <p:cNvSpPr/>
          <p:nvPr userDrawn="1"/>
        </p:nvSpPr>
        <p:spPr>
          <a:xfrm>
            <a:off x="-22224" y="-35287"/>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730EB42B-2C61-6A47-9839-FD91DCA21271}"/>
              </a:ext>
            </a:extLst>
          </p:cNvPr>
          <p:cNvSpPr>
            <a:spLocks noGrp="1"/>
          </p:cNvSpPr>
          <p:nvPr>
            <p:ph type="title" hasCustomPrompt="1"/>
          </p:nvPr>
        </p:nvSpPr>
        <p:spPr>
          <a:xfrm>
            <a:off x="335666" y="426230"/>
            <a:ext cx="8891461" cy="789736"/>
          </a:xfrm>
        </p:spPr>
        <p:txBody>
          <a:bodyPr anchor="ctr" anchorCtr="0">
            <a:noAutofit/>
          </a:bodyPr>
          <a:lstStyle>
            <a:lvl1pPr>
              <a:lnSpc>
                <a:spcPct val="100000"/>
              </a:lnSpc>
              <a:defRPr sz="2800" b="1" i="0" spc="30" baseline="0">
                <a:solidFill>
                  <a:srgbClr val="2632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Page Title Style</a:t>
            </a:r>
          </a:p>
        </p:txBody>
      </p:sp>
      <p:sp>
        <p:nvSpPr>
          <p:cNvPr id="16" name="Text Placeholder 2">
            <a:extLst>
              <a:ext uri="{FF2B5EF4-FFF2-40B4-BE49-F238E27FC236}">
                <a16:creationId xmlns:a16="http://schemas.microsoft.com/office/drawing/2014/main" id="{2F60BB54-FB1A-744A-89B1-ACAA06ABC1C8}"/>
              </a:ext>
            </a:extLst>
          </p:cNvPr>
          <p:cNvSpPr>
            <a:spLocks noGrp="1"/>
          </p:cNvSpPr>
          <p:nvPr>
            <p:ph type="body" sz="quarter" idx="17"/>
          </p:nvPr>
        </p:nvSpPr>
        <p:spPr>
          <a:xfrm>
            <a:off x="848425" y="1522034"/>
            <a:ext cx="3074990" cy="3908311"/>
          </a:xfrm>
        </p:spPr>
        <p:txBody>
          <a:bodyPr>
            <a:normAutofit/>
          </a:bodyPr>
          <a:lstStyle>
            <a:lvl1pPr>
              <a:lnSpc>
                <a:spcPct val="100000"/>
              </a:lnSpc>
              <a:defRPr sz="1600"/>
            </a:lvl1pPr>
            <a:lvl2pPr>
              <a:lnSpc>
                <a:spcPct val="100000"/>
              </a:lnSpc>
              <a:defRPr sz="1400"/>
            </a:lvl2pPr>
            <a:lvl3pPr>
              <a:lnSpc>
                <a:spcPct val="100000"/>
              </a:lnSpc>
              <a:defRPr sz="1200"/>
            </a:lvl3pPr>
            <a:lvl4pPr>
              <a:lnSpc>
                <a:spcPct val="100000"/>
              </a:lnSpc>
              <a:defRPr sz="1100"/>
            </a:lvl4pPr>
            <a:lvl5pPr>
              <a:lnSpc>
                <a:spcPct val="100000"/>
              </a:lnSpc>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4454437" y="1580606"/>
            <a:ext cx="0" cy="3823063"/>
          </a:xfrm>
          <a:prstGeom prst="line">
            <a:avLst/>
          </a:prstGeom>
          <a:ln w="25400" cap="rnd">
            <a:solidFill>
              <a:srgbClr val="263287"/>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5DA9ADEB-7E88-1245-98C0-DC5694096D03}"/>
              </a:ext>
            </a:extLst>
          </p:cNvPr>
          <p:cNvSpPr>
            <a:spLocks noGrp="1"/>
          </p:cNvSpPr>
          <p:nvPr>
            <p:ph type="pic" sz="quarter" idx="18"/>
          </p:nvPr>
        </p:nvSpPr>
        <p:spPr>
          <a:xfrm>
            <a:off x="4986338" y="1522413"/>
            <a:ext cx="6437376" cy="3904487"/>
          </a:xfrm>
        </p:spPr>
        <p:txBody>
          <a:bodyPr/>
          <a:lstStyle/>
          <a:p>
            <a:endParaRPr lang="en-US"/>
          </a:p>
        </p:txBody>
      </p:sp>
    </p:spTree>
    <p:extLst>
      <p:ext uri="{BB962C8B-B14F-4D97-AF65-F5344CB8AC3E}">
        <p14:creationId xmlns:p14="http://schemas.microsoft.com/office/powerpoint/2010/main" val="11123200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B215585-CDF8-6945-902E-45C2F7BFF50A}"/>
              </a:ext>
            </a:extLst>
          </p:cNvPr>
          <p:cNvSpPr/>
          <p:nvPr userDrawn="1"/>
        </p:nvSpPr>
        <p:spPr>
          <a:xfrm rot="10800000">
            <a:off x="-10217" y="0"/>
            <a:ext cx="12202211" cy="5339286"/>
          </a:xfrm>
          <a:prstGeom prst="rect">
            <a:avLst/>
          </a:prstGeom>
          <a:solidFill>
            <a:srgbClr val="263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0F9DF50-EA59-6F4A-B788-9BCF31751ACB}"/>
              </a:ext>
            </a:extLst>
          </p:cNvPr>
          <p:cNvSpPr>
            <a:spLocks noGrp="1"/>
          </p:cNvSpPr>
          <p:nvPr>
            <p:ph type="title" hasCustomPrompt="1"/>
          </p:nvPr>
        </p:nvSpPr>
        <p:spPr>
          <a:xfrm>
            <a:off x="1163010" y="1003405"/>
            <a:ext cx="4032712" cy="1617415"/>
          </a:xfrm>
        </p:spPr>
        <p:txBody>
          <a:bodyPr anchor="b" anchorCtr="0">
            <a:noAutofit/>
          </a:bodyPr>
          <a:lstStyle>
            <a:lvl1pPr>
              <a:lnSpc>
                <a:spcPct val="100000"/>
              </a:lnSpc>
              <a:defRPr sz="2800" b="1" i="0" spc="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Presentation Title Slide</a:t>
            </a:r>
          </a:p>
        </p:txBody>
      </p:sp>
      <p:sp>
        <p:nvSpPr>
          <p:cNvPr id="3" name="Content Placeholder 2">
            <a:extLst>
              <a:ext uri="{FF2B5EF4-FFF2-40B4-BE49-F238E27FC236}">
                <a16:creationId xmlns:a16="http://schemas.microsoft.com/office/drawing/2014/main" id="{63746479-E824-7A45-9117-46CB96CBB8D3}"/>
              </a:ext>
            </a:extLst>
          </p:cNvPr>
          <p:cNvSpPr>
            <a:spLocks noGrp="1"/>
          </p:cNvSpPr>
          <p:nvPr>
            <p:ph idx="1" hasCustomPrompt="1"/>
          </p:nvPr>
        </p:nvSpPr>
        <p:spPr>
          <a:xfrm>
            <a:off x="1186159" y="2801655"/>
            <a:ext cx="5837483" cy="1271628"/>
          </a:xfrm>
        </p:spPr>
        <p:txBody>
          <a:bodyPr>
            <a:normAutofit/>
          </a:bodyPr>
          <a:lstStyle>
            <a:lvl1pPr marL="0" marR="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a:t>
            </a:r>
            <a:r>
              <a:rPr lang="en-US" dirty="0" err="1"/>
              <a:t>subheader</a:t>
            </a:r>
            <a:r>
              <a:rPr lang="en-US" dirty="0"/>
              <a:t> text</a:t>
            </a:r>
          </a:p>
        </p:txBody>
      </p:sp>
      <p:pic>
        <p:nvPicPr>
          <p:cNvPr id="5" name="Picture 4">
            <a:extLst>
              <a:ext uri="{FF2B5EF4-FFF2-40B4-BE49-F238E27FC236}">
                <a16:creationId xmlns:a16="http://schemas.microsoft.com/office/drawing/2014/main" id="{12902DC3-8BC7-1348-9218-BDEFEBAC8F8C}"/>
              </a:ext>
            </a:extLst>
          </p:cNvPr>
          <p:cNvPicPr>
            <a:picLocks noChangeAspect="1"/>
          </p:cNvPicPr>
          <p:nvPr userDrawn="1"/>
        </p:nvPicPr>
        <p:blipFill>
          <a:blip r:embed="rId2"/>
          <a:stretch>
            <a:fillRect/>
          </a:stretch>
        </p:blipFill>
        <p:spPr>
          <a:xfrm>
            <a:off x="1163010" y="5624336"/>
            <a:ext cx="2656148" cy="1185306"/>
          </a:xfrm>
          <a:prstGeom prst="rect">
            <a:avLst/>
          </a:prstGeom>
        </p:spPr>
      </p:pic>
      <p:sp>
        <p:nvSpPr>
          <p:cNvPr id="7" name="Rectangle 6">
            <a:extLst>
              <a:ext uri="{FF2B5EF4-FFF2-40B4-BE49-F238E27FC236}">
                <a16:creationId xmlns:a16="http://schemas.microsoft.com/office/drawing/2014/main" id="{119CBF22-201C-6C42-9C30-C18F6557C29E}"/>
              </a:ext>
            </a:extLst>
          </p:cNvPr>
          <p:cNvSpPr/>
          <p:nvPr userDrawn="1"/>
        </p:nvSpPr>
        <p:spPr>
          <a:xfrm>
            <a:off x="-22317" y="5339286"/>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9595064"/>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7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9DF50-EA59-6F4A-B788-9BCF31751ACB}"/>
              </a:ext>
            </a:extLst>
          </p:cNvPr>
          <p:cNvSpPr>
            <a:spLocks noGrp="1"/>
          </p:cNvSpPr>
          <p:nvPr>
            <p:ph type="title" hasCustomPrompt="1"/>
          </p:nvPr>
        </p:nvSpPr>
        <p:spPr>
          <a:xfrm>
            <a:off x="1163010" y="1003405"/>
            <a:ext cx="4032712" cy="1617415"/>
          </a:xfrm>
        </p:spPr>
        <p:txBody>
          <a:bodyPr anchor="b" anchorCtr="0">
            <a:noAutofit/>
          </a:bodyPr>
          <a:lstStyle>
            <a:lvl1pPr>
              <a:lnSpc>
                <a:spcPct val="100000"/>
              </a:lnSpc>
              <a:defRPr sz="2800" b="1" i="0" spc="0">
                <a:solidFill>
                  <a:srgbClr val="263287"/>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Presentation Title Slide</a:t>
            </a:r>
          </a:p>
        </p:txBody>
      </p:sp>
      <p:sp>
        <p:nvSpPr>
          <p:cNvPr id="3" name="Content Placeholder 2">
            <a:extLst>
              <a:ext uri="{FF2B5EF4-FFF2-40B4-BE49-F238E27FC236}">
                <a16:creationId xmlns:a16="http://schemas.microsoft.com/office/drawing/2014/main" id="{63746479-E824-7A45-9117-46CB96CBB8D3}"/>
              </a:ext>
            </a:extLst>
          </p:cNvPr>
          <p:cNvSpPr>
            <a:spLocks noGrp="1"/>
          </p:cNvSpPr>
          <p:nvPr>
            <p:ph idx="1" hasCustomPrompt="1"/>
          </p:nvPr>
        </p:nvSpPr>
        <p:spPr>
          <a:xfrm>
            <a:off x="1186159" y="2801655"/>
            <a:ext cx="5837483" cy="1271628"/>
          </a:xfrm>
        </p:spPr>
        <p:txBody>
          <a:bodyPr>
            <a:normAutofit/>
          </a:bodyPr>
          <a:lstStyle>
            <a:lvl1pPr marL="0" marR="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sz="20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a:t>
            </a:r>
            <a:r>
              <a:rPr lang="en-US" dirty="0" err="1"/>
              <a:t>subheader</a:t>
            </a:r>
            <a:r>
              <a:rPr lang="en-US" dirty="0"/>
              <a:t> text</a:t>
            </a:r>
          </a:p>
        </p:txBody>
      </p:sp>
      <p:pic>
        <p:nvPicPr>
          <p:cNvPr id="5" name="Picture 4">
            <a:extLst>
              <a:ext uri="{FF2B5EF4-FFF2-40B4-BE49-F238E27FC236}">
                <a16:creationId xmlns:a16="http://schemas.microsoft.com/office/drawing/2014/main" id="{12902DC3-8BC7-1348-9218-BDEFEBAC8F8C}"/>
              </a:ext>
            </a:extLst>
          </p:cNvPr>
          <p:cNvPicPr>
            <a:picLocks noChangeAspect="1"/>
          </p:cNvPicPr>
          <p:nvPr userDrawn="1"/>
        </p:nvPicPr>
        <p:blipFill>
          <a:blip r:embed="rId2"/>
          <a:stretch>
            <a:fillRect/>
          </a:stretch>
        </p:blipFill>
        <p:spPr>
          <a:xfrm>
            <a:off x="1163010" y="5624336"/>
            <a:ext cx="2656148" cy="1185306"/>
          </a:xfrm>
          <a:prstGeom prst="rect">
            <a:avLst/>
          </a:prstGeom>
        </p:spPr>
      </p:pic>
      <p:sp>
        <p:nvSpPr>
          <p:cNvPr id="7" name="Rectangle 6">
            <a:extLst>
              <a:ext uri="{FF2B5EF4-FFF2-40B4-BE49-F238E27FC236}">
                <a16:creationId xmlns:a16="http://schemas.microsoft.com/office/drawing/2014/main" id="{119CBF22-201C-6C42-9C30-C18F6557C29E}"/>
              </a:ext>
            </a:extLst>
          </p:cNvPr>
          <p:cNvSpPr/>
          <p:nvPr userDrawn="1"/>
        </p:nvSpPr>
        <p:spPr>
          <a:xfrm>
            <a:off x="-22317" y="5339286"/>
            <a:ext cx="12226416" cy="155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8594751"/>
      </p:ext>
    </p:extLst>
  </p:cSld>
  <p:clrMapOvr>
    <a:masterClrMapping/>
  </p:clrMapOvr>
  <p:extLst>
    <p:ext uri="{DCECCB84-F9BA-43D5-87BE-67443E8EF086}">
      <p15:sldGuideLst xmlns:p15="http://schemas.microsoft.com/office/powerpoint/2012/main">
        <p15:guide id="1" orient="horz" pos="3360">
          <p15:clr>
            <a:srgbClr val="FBAE40"/>
          </p15:clr>
        </p15:guide>
        <p15:guide id="2" pos="7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A75F15-9D49-254C-80F8-4394510F59FC}"/>
              </a:ext>
            </a:extLst>
          </p:cNvPr>
          <p:cNvSpPr/>
          <p:nvPr userDrawn="1"/>
        </p:nvSpPr>
        <p:spPr>
          <a:xfrm>
            <a:off x="-20422" y="-11575"/>
            <a:ext cx="12212422" cy="5966757"/>
          </a:xfrm>
          <a:prstGeom prst="rect">
            <a:avLst/>
          </a:prstGeom>
          <a:solidFill>
            <a:schemeClr val="bg1"/>
          </a:solidFill>
          <a:ln>
            <a:noFill/>
          </a:ln>
          <a:effectLst>
            <a:outerShdw blurRad="241300" dist="635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2CE76F3D-E55D-4840-8E72-A785C515B8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6A01A2F-03F2-B149-9BB8-EE69B3DDC1DE}"/>
              </a:ext>
            </a:extLst>
          </p:cNvPr>
          <p:cNvSpPr>
            <a:spLocks noGrp="1"/>
          </p:cNvSpPr>
          <p:nvPr>
            <p:ph type="body" idx="1"/>
          </p:nvPr>
        </p:nvSpPr>
        <p:spPr>
          <a:xfrm>
            <a:off x="838200" y="1825625"/>
            <a:ext cx="10515600" cy="386911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57DDB53E-8B7C-F047-B036-638923AFADFD}"/>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pic>
        <p:nvPicPr>
          <p:cNvPr id="5" name="Picture 4">
            <a:extLst>
              <a:ext uri="{FF2B5EF4-FFF2-40B4-BE49-F238E27FC236}">
                <a16:creationId xmlns:a16="http://schemas.microsoft.com/office/drawing/2014/main" id="{FCE86B72-7903-E648-8268-3472977B0219}"/>
              </a:ext>
            </a:extLst>
          </p:cNvPr>
          <p:cNvPicPr>
            <a:picLocks noChangeAspect="1"/>
          </p:cNvPicPr>
          <p:nvPr userDrawn="1"/>
        </p:nvPicPr>
        <p:blipFill>
          <a:blip r:embed="rId9"/>
          <a:stretch>
            <a:fillRect/>
          </a:stretch>
        </p:blipFill>
        <p:spPr>
          <a:xfrm>
            <a:off x="289308" y="6134960"/>
            <a:ext cx="1549665" cy="553452"/>
          </a:xfrm>
          <a:prstGeom prst="rect">
            <a:avLst/>
          </a:prstGeom>
        </p:spPr>
      </p:pic>
    </p:spTree>
    <p:extLst>
      <p:ext uri="{BB962C8B-B14F-4D97-AF65-F5344CB8AC3E}">
        <p14:creationId xmlns:p14="http://schemas.microsoft.com/office/powerpoint/2010/main" val="1390170334"/>
      </p:ext>
    </p:extLst>
  </p:cSld>
  <p:clrMap bg1="lt1" tx1="dk1" bg2="lt2" tx2="dk2" accent1="accent1" accent2="accent2" accent3="accent3" accent4="accent4" accent5="accent5" accent6="accent6" hlink="hlink" folHlink="folHlink"/>
  <p:sldLayoutIdLst>
    <p:sldLayoutId id="2147483837" r:id="rId1"/>
    <p:sldLayoutId id="2147483845" r:id="rId2"/>
    <p:sldLayoutId id="2147483836" r:id="rId3"/>
    <p:sldLayoutId id="2147483838" r:id="rId4"/>
    <p:sldLayoutId id="2147483839" r:id="rId5"/>
    <p:sldLayoutId id="2147483840" r:id="rId6"/>
    <p:sldLayoutId id="2147483846" r:id="rId7"/>
  </p:sldLayoutIdLst>
  <p:hf hdr="0" ftr="0" dt="0"/>
  <p:txStyles>
    <p:titleStyle>
      <a:lvl1pPr algn="l" defTabSz="914400" rtl="0" eaLnBrk="1" latinLnBrk="0" hangingPunct="1">
        <a:lnSpc>
          <a:spcPct val="90000"/>
        </a:lnSpc>
        <a:spcBef>
          <a:spcPct val="0"/>
        </a:spcBef>
        <a:buNone/>
        <a:defRPr sz="2800" b="1" i="0" kern="1200">
          <a:solidFill>
            <a:srgbClr val="263287"/>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Clr>
          <a:srgbClr val="263287"/>
        </a:buClr>
        <a:buSzPct val="120000"/>
        <a:buFont typeface="Arial" panose="020B0604020202020204" pitchFamily="34" charset="0"/>
        <a:buChar char="•"/>
        <a:defRPr sz="2800" kern="1200">
          <a:solidFill>
            <a:srgbClr val="4E4540"/>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Clr>
          <a:srgbClr val="263287"/>
        </a:buClr>
        <a:buSzPct val="120000"/>
        <a:buFont typeface="Arial" panose="020B0604020202020204" pitchFamily="34" charset="0"/>
        <a:buChar char="•"/>
        <a:defRPr sz="2400" kern="1200">
          <a:solidFill>
            <a:srgbClr val="4E4540"/>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Clr>
          <a:srgbClr val="263287"/>
        </a:buClr>
        <a:buSzPct val="100000"/>
        <a:buFont typeface="Courier New" panose="02070309020205020404" pitchFamily="49" charset="0"/>
        <a:buChar char="o"/>
        <a:defRPr sz="2000" kern="1200">
          <a:solidFill>
            <a:srgbClr val="4E4540"/>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Clr>
          <a:srgbClr val="263287"/>
        </a:buClr>
        <a:buSzPct val="100000"/>
        <a:buFont typeface="Courier New" panose="02070309020205020404" pitchFamily="49" charset="0"/>
        <a:buChar char="o"/>
        <a:defRPr sz="1800" kern="1200">
          <a:solidFill>
            <a:srgbClr val="4E4540"/>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Clr>
          <a:srgbClr val="263287"/>
        </a:buClr>
        <a:buSzPct val="100000"/>
        <a:buFont typeface="Courier New" panose="02070309020205020404" pitchFamily="49" charset="0"/>
        <a:buChar char="o"/>
        <a:defRPr sz="1800" kern="1200">
          <a:solidFill>
            <a:srgbClr val="4E4540"/>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E76F3D-E55D-4840-8E72-A785C515B8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6A01A2F-03F2-B149-9BB8-EE69B3DDC1DE}"/>
              </a:ext>
            </a:extLst>
          </p:cNvPr>
          <p:cNvSpPr>
            <a:spLocks noGrp="1"/>
          </p:cNvSpPr>
          <p:nvPr>
            <p:ph type="body" idx="1"/>
          </p:nvPr>
        </p:nvSpPr>
        <p:spPr>
          <a:xfrm>
            <a:off x="838200" y="1825625"/>
            <a:ext cx="10515600" cy="386911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57DDB53E-8B7C-F047-B036-638923AFADFD}"/>
              </a:ext>
            </a:extLst>
          </p:cNvPr>
          <p:cNvSpPr>
            <a:spLocks noGrp="1"/>
          </p:cNvSpPr>
          <p:nvPr>
            <p:ph type="sldNum" sz="quarter" idx="4"/>
          </p:nvPr>
        </p:nvSpPr>
        <p:spPr>
          <a:xfrm>
            <a:off x="11457975" y="6263750"/>
            <a:ext cx="498675" cy="365125"/>
          </a:xfrm>
          <a:prstGeom prst="rect">
            <a:avLst/>
          </a:prstGeom>
        </p:spPr>
        <p:txBody>
          <a:bodyPr vert="horz" lIns="91440" tIns="45720" rIns="91440" bIns="45720" rtlCol="0" anchor="ctr"/>
          <a:lstStyle>
            <a:lvl1pPr algn="r">
              <a:defRPr sz="1200" b="0">
                <a:solidFill>
                  <a:srgbClr val="263287"/>
                </a:solidFill>
                <a:latin typeface="Verdana" charset="0"/>
                <a:ea typeface="Verdana" charset="0"/>
                <a:cs typeface="Verdana" charset="0"/>
              </a:defRPr>
            </a:lvl1pPr>
          </a:lstStyle>
          <a:p>
            <a:fld id="{F2A48FF8-00AE-0243-A6B1-4235FC2DCCB2}" type="slidenum">
              <a:rPr lang="en-US" smtClean="0"/>
              <a:pPr/>
              <a:t>‹#›</a:t>
            </a:fld>
            <a:endParaRPr lang="en-US" dirty="0"/>
          </a:p>
        </p:txBody>
      </p:sp>
      <p:sp>
        <p:nvSpPr>
          <p:cNvPr id="5" name="Rectangle 4">
            <a:extLst>
              <a:ext uri="{FF2B5EF4-FFF2-40B4-BE49-F238E27FC236}">
                <a16:creationId xmlns:a16="http://schemas.microsoft.com/office/drawing/2014/main" id="{EB67CAAA-5699-844B-993C-2F1FADDAC53A}"/>
              </a:ext>
            </a:extLst>
          </p:cNvPr>
          <p:cNvSpPr/>
          <p:nvPr userDrawn="1"/>
        </p:nvSpPr>
        <p:spPr>
          <a:xfrm>
            <a:off x="-20422" y="0"/>
            <a:ext cx="12212422" cy="5480613"/>
          </a:xfrm>
          <a:prstGeom prst="rect">
            <a:avLst/>
          </a:prstGeom>
          <a:solidFill>
            <a:schemeClr val="bg1"/>
          </a:solidFill>
          <a:ln>
            <a:noFill/>
          </a:ln>
          <a:effectLst>
            <a:outerShdw blurRad="241300" dist="635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3736783"/>
      </p:ext>
    </p:extLst>
  </p:cSld>
  <p:clrMap bg1="lt1" tx1="dk1" bg2="lt2" tx2="dk2" accent1="accent1" accent2="accent2" accent3="accent3" accent4="accent4" accent5="accent5" accent6="accent6" hlink="hlink" folHlink="folHlink"/>
  <p:sldLayoutIdLst>
    <p:sldLayoutId id="2147483829" r:id="rId1"/>
    <p:sldLayoutId id="2147483843" r:id="rId2"/>
    <p:sldLayoutId id="2147483842" r:id="rId3"/>
    <p:sldLayoutId id="2147483844" r:id="rId4"/>
  </p:sldLayoutIdLst>
  <p:hf hdr="0" ftr="0" dt="0"/>
  <p:txStyles>
    <p:titleStyle>
      <a:lvl1pPr algn="l" defTabSz="914400" rtl="0" eaLnBrk="1" latinLnBrk="0" hangingPunct="1">
        <a:lnSpc>
          <a:spcPct val="90000"/>
        </a:lnSpc>
        <a:spcBef>
          <a:spcPct val="0"/>
        </a:spcBef>
        <a:buNone/>
        <a:defRPr sz="2800" b="1" i="0" kern="1200">
          <a:solidFill>
            <a:srgbClr val="263287"/>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Clr>
          <a:srgbClr val="263287"/>
        </a:buClr>
        <a:buSzPct val="120000"/>
        <a:buFont typeface="Arial" panose="020B0604020202020204" pitchFamily="34" charset="0"/>
        <a:buChar char="•"/>
        <a:defRPr sz="2800" kern="1200">
          <a:solidFill>
            <a:srgbClr val="4E4540"/>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Clr>
          <a:srgbClr val="263287"/>
        </a:buClr>
        <a:buSzPct val="120000"/>
        <a:buFont typeface="Arial" panose="020B0604020202020204" pitchFamily="34" charset="0"/>
        <a:buChar char="•"/>
        <a:defRPr sz="2400" kern="1200">
          <a:solidFill>
            <a:srgbClr val="4E4540"/>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Clr>
          <a:srgbClr val="263287"/>
        </a:buClr>
        <a:buSzPct val="100000"/>
        <a:buFont typeface="Courier New" panose="02070309020205020404" pitchFamily="49" charset="0"/>
        <a:buChar char="o"/>
        <a:defRPr sz="2000" kern="1200">
          <a:solidFill>
            <a:srgbClr val="4E4540"/>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Clr>
          <a:srgbClr val="263287"/>
        </a:buClr>
        <a:buSzPct val="100000"/>
        <a:buFont typeface="Courier New" panose="02070309020205020404" pitchFamily="49" charset="0"/>
        <a:buChar char="o"/>
        <a:defRPr sz="1800" kern="1200">
          <a:solidFill>
            <a:srgbClr val="4E4540"/>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Clr>
          <a:srgbClr val="263287"/>
        </a:buClr>
        <a:buSzPct val="100000"/>
        <a:buFont typeface="Courier New" panose="02070309020205020404" pitchFamily="49" charset="0"/>
        <a:buChar char="o"/>
        <a:defRPr sz="1800" kern="1200">
          <a:solidFill>
            <a:srgbClr val="4E4540"/>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hyperlink" Target="mailto:rdevito@kingcounty.gov" TargetMode="External"/><Relationship Id="rId2" Type="http://schemas.openxmlformats.org/officeDocument/2006/relationships/hyperlink" Target="mailto:jsuleiman@kingcounty.gov"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900696-95BF-2F48-9366-2BB8C291F2D8}"/>
              </a:ext>
            </a:extLst>
          </p:cNvPr>
          <p:cNvSpPr>
            <a:spLocks noGrp="1"/>
          </p:cNvSpPr>
          <p:nvPr>
            <p:ph type="title"/>
          </p:nvPr>
        </p:nvSpPr>
        <p:spPr>
          <a:xfrm>
            <a:off x="1163010" y="1003405"/>
            <a:ext cx="7416786" cy="1617415"/>
          </a:xfrm>
        </p:spPr>
        <p:txBody>
          <a:bodyPr/>
          <a:lstStyle/>
          <a:p>
            <a:r>
              <a:rPr lang="en-US" sz="4800" dirty="0">
                <a:solidFill>
                  <a:srgbClr val="F1B02E"/>
                </a:solidFill>
              </a:rPr>
              <a:t>Welcome to CTR Surveying Training</a:t>
            </a:r>
          </a:p>
        </p:txBody>
      </p:sp>
      <p:sp>
        <p:nvSpPr>
          <p:cNvPr id="5" name="Content Placeholder 4">
            <a:extLst>
              <a:ext uri="{FF2B5EF4-FFF2-40B4-BE49-F238E27FC236}">
                <a16:creationId xmlns:a16="http://schemas.microsoft.com/office/drawing/2014/main" id="{C1C189BA-001B-3246-A7BB-EDF3678930E5}"/>
              </a:ext>
            </a:extLst>
          </p:cNvPr>
          <p:cNvSpPr>
            <a:spLocks noGrp="1"/>
          </p:cNvSpPr>
          <p:nvPr>
            <p:ph idx="1"/>
          </p:nvPr>
        </p:nvSpPr>
        <p:spPr/>
        <p:txBody>
          <a:bodyPr>
            <a:normAutofit/>
          </a:bodyPr>
          <a:lstStyle/>
          <a:p>
            <a:r>
              <a:rPr lang="en-US" sz="2800" dirty="0"/>
              <a:t>King County Metro Transit</a:t>
            </a:r>
          </a:p>
        </p:txBody>
      </p:sp>
    </p:spTree>
    <p:extLst>
      <p:ext uri="{BB962C8B-B14F-4D97-AF65-F5344CB8AC3E}">
        <p14:creationId xmlns:p14="http://schemas.microsoft.com/office/powerpoint/2010/main" val="2158688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E9BE-5AD5-49B1-AD4B-F3B646728F95}"/>
              </a:ext>
            </a:extLst>
          </p:cNvPr>
          <p:cNvSpPr>
            <a:spLocks noGrp="1"/>
          </p:cNvSpPr>
          <p:nvPr>
            <p:ph type="title"/>
          </p:nvPr>
        </p:nvSpPr>
        <p:spPr>
          <a:xfrm>
            <a:off x="297247" y="107005"/>
            <a:ext cx="6813671" cy="1025484"/>
          </a:xfrm>
        </p:spPr>
        <p:txBody>
          <a:bodyPr/>
          <a:lstStyle/>
          <a:p>
            <a:r>
              <a:rPr lang="en-US" sz="3600" dirty="0">
                <a:solidFill>
                  <a:srgbClr val="F1B02E"/>
                </a:solidFill>
              </a:rPr>
              <a:t>We appreciate you!</a:t>
            </a:r>
          </a:p>
        </p:txBody>
      </p:sp>
      <p:sp>
        <p:nvSpPr>
          <p:cNvPr id="4" name="Content Placeholder 3">
            <a:extLst>
              <a:ext uri="{FF2B5EF4-FFF2-40B4-BE49-F238E27FC236}">
                <a16:creationId xmlns:a16="http://schemas.microsoft.com/office/drawing/2014/main" id="{3FE6AA90-EC45-47D9-8C6C-8294CD9CD67B}"/>
              </a:ext>
            </a:extLst>
          </p:cNvPr>
          <p:cNvSpPr>
            <a:spLocks noGrp="1"/>
          </p:cNvSpPr>
          <p:nvPr>
            <p:ph idx="1"/>
          </p:nvPr>
        </p:nvSpPr>
        <p:spPr>
          <a:xfrm>
            <a:off x="885217" y="1482684"/>
            <a:ext cx="9523379" cy="3478422"/>
          </a:xfrm>
        </p:spPr>
        <p:txBody>
          <a:bodyPr>
            <a:normAutofit/>
          </a:bodyPr>
          <a:lstStyle/>
          <a:p>
            <a:r>
              <a:rPr lang="en-US" dirty="0"/>
              <a:t>Thank you for attending this training, if you have any questions, concerns, or feedback please let us know! </a:t>
            </a:r>
          </a:p>
          <a:p>
            <a:endParaRPr lang="en-US" dirty="0"/>
          </a:p>
          <a:p>
            <a:r>
              <a:rPr lang="en-US" dirty="0"/>
              <a:t>Jeanne Suleiman (Auburn, Burien, Des Moines, Federal Way, SeaTac, 	Shoreline, and Unincorporated King County) - 	</a:t>
            </a:r>
            <a:r>
              <a:rPr lang="en-US" dirty="0">
                <a:solidFill>
                  <a:srgbClr val="F1B02E"/>
                </a:solidFill>
                <a:hlinkClick r:id="rId2">
                  <a:extLst>
                    <a:ext uri="{A12FA001-AC4F-418D-AE19-62706E023703}">
                      <ahyp:hlinkClr xmlns:ahyp="http://schemas.microsoft.com/office/drawing/2018/hyperlinkcolor" val="tx"/>
                    </a:ext>
                  </a:extLst>
                </a:hlinkClick>
              </a:rPr>
              <a:t>jsuleiman@kingcounty.gov</a:t>
            </a:r>
            <a:r>
              <a:rPr lang="en-US" dirty="0"/>
              <a:t>; (206) 263-3381 </a:t>
            </a:r>
          </a:p>
          <a:p>
            <a:r>
              <a:rPr lang="en-US" dirty="0"/>
              <a:t>Rocco DeVito (Bellevue, Issaquah, Kirkland, and Woodinville) - 	</a:t>
            </a:r>
            <a:r>
              <a:rPr lang="en-US" dirty="0">
                <a:solidFill>
                  <a:srgbClr val="F1B02E"/>
                </a:solidFill>
                <a:hlinkClick r:id="rId3">
                  <a:extLst>
                    <a:ext uri="{A12FA001-AC4F-418D-AE19-62706E023703}">
                      <ahyp:hlinkClr xmlns:ahyp="http://schemas.microsoft.com/office/drawing/2018/hyperlinkcolor" val="tx"/>
                    </a:ext>
                  </a:extLst>
                </a:hlinkClick>
              </a:rPr>
              <a:t>rdevito@kingcounty.gov</a:t>
            </a:r>
            <a:r>
              <a:rPr lang="en-US" dirty="0"/>
              <a:t>; (206) 263-3391</a:t>
            </a:r>
          </a:p>
        </p:txBody>
      </p:sp>
      <p:sp>
        <p:nvSpPr>
          <p:cNvPr id="3" name="Slide Number Placeholder 2">
            <a:extLst>
              <a:ext uri="{FF2B5EF4-FFF2-40B4-BE49-F238E27FC236}">
                <a16:creationId xmlns:a16="http://schemas.microsoft.com/office/drawing/2014/main" id="{C322C08D-82A6-5649-B5C0-DEB5ABE664C7}"/>
              </a:ext>
            </a:extLst>
          </p:cNvPr>
          <p:cNvSpPr>
            <a:spLocks noGrp="1"/>
          </p:cNvSpPr>
          <p:nvPr>
            <p:ph type="sldNum" sz="quarter" idx="4294967295"/>
          </p:nvPr>
        </p:nvSpPr>
        <p:spPr>
          <a:xfrm>
            <a:off x="11693525" y="6264275"/>
            <a:ext cx="498475" cy="365125"/>
          </a:xfrm>
        </p:spPr>
        <p:txBody>
          <a:bodyPr/>
          <a:lstStyle/>
          <a:p>
            <a:fld id="{F2A48FF8-00AE-0243-A6B1-4235FC2DCCB2}" type="slidenum">
              <a:rPr lang="en-US" smtClean="0"/>
              <a:pPr/>
              <a:t>10</a:t>
            </a:fld>
            <a:endParaRPr lang="en-US" dirty="0"/>
          </a:p>
        </p:txBody>
      </p:sp>
    </p:spTree>
    <p:extLst>
      <p:ext uri="{BB962C8B-B14F-4D97-AF65-F5344CB8AC3E}">
        <p14:creationId xmlns:p14="http://schemas.microsoft.com/office/powerpoint/2010/main" val="266786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CBE1-8F27-AE47-9C8C-A4220456B0B1}"/>
              </a:ext>
            </a:extLst>
          </p:cNvPr>
          <p:cNvSpPr>
            <a:spLocks noGrp="1"/>
          </p:cNvSpPr>
          <p:nvPr>
            <p:ph type="title"/>
          </p:nvPr>
        </p:nvSpPr>
        <p:spPr/>
        <p:txBody>
          <a:bodyPr/>
          <a:lstStyle/>
          <a:p>
            <a:r>
              <a:rPr lang="en-US" sz="3600" dirty="0"/>
              <a:t>Agenda</a:t>
            </a:r>
          </a:p>
        </p:txBody>
      </p:sp>
      <p:sp>
        <p:nvSpPr>
          <p:cNvPr id="3" name="Text Placeholder 2">
            <a:extLst>
              <a:ext uri="{FF2B5EF4-FFF2-40B4-BE49-F238E27FC236}">
                <a16:creationId xmlns:a16="http://schemas.microsoft.com/office/drawing/2014/main" id="{05CADB6D-A3A4-FE4B-BA56-ADC0DA3C908A}"/>
              </a:ext>
            </a:extLst>
          </p:cNvPr>
          <p:cNvSpPr>
            <a:spLocks noGrp="1"/>
          </p:cNvSpPr>
          <p:nvPr>
            <p:ph type="body" sz="quarter" idx="11"/>
          </p:nvPr>
        </p:nvSpPr>
        <p:spPr/>
        <p:txBody>
          <a:bodyPr>
            <a:normAutofit/>
          </a:bodyPr>
          <a:lstStyle/>
          <a:p>
            <a:pPr marL="457200" indent="-457200">
              <a:buFont typeface="+mj-lt"/>
              <a:buAutoNum type="arabicPeriod"/>
            </a:pPr>
            <a:r>
              <a:rPr lang="en-US" sz="2400" dirty="0"/>
              <a:t>Welcome</a:t>
            </a:r>
          </a:p>
          <a:p>
            <a:pPr marL="457200" indent="-457200">
              <a:buFont typeface="+mj-lt"/>
              <a:buAutoNum type="arabicPeriod"/>
            </a:pPr>
            <a:r>
              <a:rPr lang="en-US" sz="2400" dirty="0"/>
              <a:t>What is Commute Trip Reduction (CTR)</a:t>
            </a:r>
          </a:p>
          <a:p>
            <a:pPr marL="457200" indent="-457200">
              <a:buFont typeface="+mj-lt"/>
              <a:buAutoNum type="arabicPeriod"/>
            </a:pPr>
            <a:r>
              <a:rPr lang="en-US" sz="2400" dirty="0"/>
              <a:t>Why are you surveying your employees?</a:t>
            </a:r>
          </a:p>
          <a:p>
            <a:pPr marL="457200" indent="-457200">
              <a:buFont typeface="+mj-lt"/>
              <a:buAutoNum type="arabicPeriod"/>
            </a:pPr>
            <a:r>
              <a:rPr lang="en-US" sz="2400" dirty="0"/>
              <a:t>Who do I survey?</a:t>
            </a:r>
          </a:p>
          <a:p>
            <a:pPr marL="457200" indent="-457200">
              <a:buFont typeface="+mj-lt"/>
              <a:buAutoNum type="arabicPeriod"/>
            </a:pPr>
            <a:r>
              <a:rPr lang="en-US" sz="2400" dirty="0"/>
              <a:t>Methods of surveying</a:t>
            </a:r>
          </a:p>
          <a:p>
            <a:pPr marL="457200" indent="-457200">
              <a:buFont typeface="+mj-lt"/>
              <a:buAutoNum type="arabicPeriod"/>
            </a:pPr>
            <a:r>
              <a:rPr lang="en-US" sz="2400" dirty="0"/>
              <a:t>Conducting your survey</a:t>
            </a:r>
          </a:p>
          <a:p>
            <a:pPr marL="457200" indent="-457200">
              <a:buFont typeface="+mj-lt"/>
              <a:buAutoNum type="arabicPeriod"/>
            </a:pPr>
            <a:r>
              <a:rPr lang="en-US" sz="2400" dirty="0"/>
              <a:t>Post survey</a:t>
            </a:r>
          </a:p>
        </p:txBody>
      </p:sp>
    </p:spTree>
    <p:extLst>
      <p:ext uri="{BB962C8B-B14F-4D97-AF65-F5344CB8AC3E}">
        <p14:creationId xmlns:p14="http://schemas.microsoft.com/office/powerpoint/2010/main" val="326360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D26B9D1-B7A5-49D6-A7DC-0E06BE7CB81C}"/>
              </a:ext>
            </a:extLst>
          </p:cNvPr>
          <p:cNvSpPr>
            <a:spLocks noGrp="1"/>
          </p:cNvSpPr>
          <p:nvPr>
            <p:ph type="sldNum" sz="quarter" idx="4"/>
          </p:nvPr>
        </p:nvSpPr>
        <p:spPr/>
        <p:txBody>
          <a:bodyPr/>
          <a:lstStyle/>
          <a:p>
            <a:fld id="{F2A48FF8-00AE-0243-A6B1-4235FC2DCCB2}" type="slidenum">
              <a:rPr lang="en-US" smtClean="0"/>
              <a:pPr/>
              <a:t>3</a:t>
            </a:fld>
            <a:endParaRPr lang="en-US" dirty="0"/>
          </a:p>
        </p:txBody>
      </p:sp>
      <p:sp>
        <p:nvSpPr>
          <p:cNvPr id="4" name="Title 3">
            <a:extLst>
              <a:ext uri="{FF2B5EF4-FFF2-40B4-BE49-F238E27FC236}">
                <a16:creationId xmlns:a16="http://schemas.microsoft.com/office/drawing/2014/main" id="{DFE6E5E1-15E5-475E-A081-CC0DC0984EED}"/>
              </a:ext>
            </a:extLst>
          </p:cNvPr>
          <p:cNvSpPr>
            <a:spLocks noGrp="1"/>
          </p:cNvSpPr>
          <p:nvPr>
            <p:ph type="title"/>
          </p:nvPr>
        </p:nvSpPr>
        <p:spPr/>
        <p:txBody>
          <a:bodyPr/>
          <a:lstStyle/>
          <a:p>
            <a:r>
              <a:rPr lang="en-US" sz="3600" dirty="0"/>
              <a:t>What is CTR?</a:t>
            </a:r>
          </a:p>
        </p:txBody>
      </p:sp>
      <p:sp>
        <p:nvSpPr>
          <p:cNvPr id="5" name="Text Placeholder 4">
            <a:extLst>
              <a:ext uri="{FF2B5EF4-FFF2-40B4-BE49-F238E27FC236}">
                <a16:creationId xmlns:a16="http://schemas.microsoft.com/office/drawing/2014/main" id="{3402CB95-BAD4-4094-8AC8-437272665325}"/>
              </a:ext>
            </a:extLst>
          </p:cNvPr>
          <p:cNvSpPr>
            <a:spLocks noGrp="1"/>
          </p:cNvSpPr>
          <p:nvPr>
            <p:ph type="body" sz="quarter" idx="11"/>
          </p:nvPr>
        </p:nvSpPr>
        <p:spPr>
          <a:xfrm>
            <a:off x="736600" y="1749052"/>
            <a:ext cx="10193853" cy="3309331"/>
          </a:xfrm>
        </p:spPr>
        <p:txBody>
          <a:bodyPr>
            <a:normAutofit/>
          </a:bodyPr>
          <a:lstStyle/>
          <a:p>
            <a:pPr marL="0" indent="0">
              <a:buNone/>
            </a:pPr>
            <a:r>
              <a:rPr lang="en-US" sz="2400" dirty="0"/>
              <a:t>If your worksite has 100 or more employees your company may be affected by Washington State's Commute Trip Reduction (CTR) law. CTR protects our environment by encouraging employers and employees to find alternatives to driving alone to work. Large employers play a critical role in reducing drive-alone trips and promoting transit, biking, walking, teleworking and alternative work schedules.</a:t>
            </a:r>
          </a:p>
        </p:txBody>
      </p:sp>
    </p:spTree>
    <p:extLst>
      <p:ext uri="{BB962C8B-B14F-4D97-AF65-F5344CB8AC3E}">
        <p14:creationId xmlns:p14="http://schemas.microsoft.com/office/powerpoint/2010/main" val="1397437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C21A-9CFB-4094-8FA0-96A93B2FE560}"/>
              </a:ext>
            </a:extLst>
          </p:cNvPr>
          <p:cNvSpPr>
            <a:spLocks noGrp="1"/>
          </p:cNvSpPr>
          <p:nvPr>
            <p:ph type="title"/>
          </p:nvPr>
        </p:nvSpPr>
        <p:spPr/>
        <p:txBody>
          <a:bodyPr/>
          <a:lstStyle/>
          <a:p>
            <a:r>
              <a:rPr lang="en-US" sz="3600" dirty="0"/>
              <a:t>Who and why are we surveying?</a:t>
            </a:r>
          </a:p>
        </p:txBody>
      </p:sp>
      <p:sp>
        <p:nvSpPr>
          <p:cNvPr id="3" name="Text Placeholder 2">
            <a:extLst>
              <a:ext uri="{FF2B5EF4-FFF2-40B4-BE49-F238E27FC236}">
                <a16:creationId xmlns:a16="http://schemas.microsoft.com/office/drawing/2014/main" id="{812E3685-B8CD-4F81-BFA7-2B157689DFE7}"/>
              </a:ext>
            </a:extLst>
          </p:cNvPr>
          <p:cNvSpPr>
            <a:spLocks noGrp="1"/>
          </p:cNvSpPr>
          <p:nvPr>
            <p:ph type="body" sz="quarter" idx="11"/>
          </p:nvPr>
        </p:nvSpPr>
        <p:spPr/>
        <p:txBody>
          <a:bodyPr/>
          <a:lstStyle/>
          <a:p>
            <a:pPr marL="0" indent="0">
              <a:buNone/>
            </a:pPr>
            <a:r>
              <a:rPr lang="en-US" dirty="0"/>
              <a:t>Washington State’s Commute Trip Reduction (CTR) Law was passed by the Legislature in 1991 with goals to improve air quality, reduce traffic congestion, and reduce the consumption of petroleum fuels through employer-based programs that encourage the use of alternatives to driving alone. Alternatives include riding the bus or train, carpooling, vanpooling, bicycling, walking, working a compressed work week or teleworking.</a:t>
            </a:r>
          </a:p>
          <a:p>
            <a:pPr marL="0" indent="0">
              <a:buNone/>
            </a:pPr>
            <a:r>
              <a:rPr lang="en-US" b="1" dirty="0"/>
              <a:t>Q: Who do I survey?</a:t>
            </a:r>
          </a:p>
          <a:p>
            <a:pPr marL="0" indent="0">
              <a:buNone/>
            </a:pPr>
            <a:r>
              <a:rPr lang="en-US" b="1" dirty="0"/>
              <a:t>A: </a:t>
            </a:r>
            <a:r>
              <a:rPr lang="en-US" dirty="0"/>
              <a:t>1) Everyone </a:t>
            </a:r>
            <a:r>
              <a:rPr lang="en-US" u="sng" dirty="0"/>
              <a:t>OR</a:t>
            </a:r>
            <a:r>
              <a:rPr lang="en-US" dirty="0"/>
              <a:t> 2) Only CTR affected employees, who are those that:</a:t>
            </a:r>
          </a:p>
        </p:txBody>
      </p:sp>
      <p:graphicFrame>
        <p:nvGraphicFramePr>
          <p:cNvPr id="4" name="Diagram 3">
            <a:extLst>
              <a:ext uri="{FF2B5EF4-FFF2-40B4-BE49-F238E27FC236}">
                <a16:creationId xmlns:a16="http://schemas.microsoft.com/office/drawing/2014/main" id="{A873D551-8E89-48EA-892E-9FBEDDD93EB4}"/>
              </a:ext>
            </a:extLst>
          </p:cNvPr>
          <p:cNvGraphicFramePr/>
          <p:nvPr>
            <p:extLst>
              <p:ext uri="{D42A27DB-BD31-4B8C-83A1-F6EECF244321}">
                <p14:modId xmlns:p14="http://schemas.microsoft.com/office/powerpoint/2010/main" val="1919435227"/>
              </p:ext>
            </p:extLst>
          </p:nvPr>
        </p:nvGraphicFramePr>
        <p:xfrm>
          <a:off x="736600" y="3901713"/>
          <a:ext cx="10920846" cy="1808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6924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8F7AA-DF2A-4C80-882D-DFF07A1418D7}"/>
              </a:ext>
            </a:extLst>
          </p:cNvPr>
          <p:cNvSpPr>
            <a:spLocks noGrp="1"/>
          </p:cNvSpPr>
          <p:nvPr>
            <p:ph type="title"/>
          </p:nvPr>
        </p:nvSpPr>
        <p:spPr/>
        <p:txBody>
          <a:bodyPr/>
          <a:lstStyle/>
          <a:p>
            <a:r>
              <a:rPr lang="en-US" sz="3600" dirty="0"/>
              <a:t>Getting your survey set up</a:t>
            </a:r>
          </a:p>
        </p:txBody>
      </p:sp>
      <p:sp>
        <p:nvSpPr>
          <p:cNvPr id="3" name="Text Placeholder 2">
            <a:extLst>
              <a:ext uri="{FF2B5EF4-FFF2-40B4-BE49-F238E27FC236}">
                <a16:creationId xmlns:a16="http://schemas.microsoft.com/office/drawing/2014/main" id="{7F979D89-50AD-49E2-A31C-322F9CFA3394}"/>
              </a:ext>
            </a:extLst>
          </p:cNvPr>
          <p:cNvSpPr>
            <a:spLocks noGrp="1"/>
          </p:cNvSpPr>
          <p:nvPr>
            <p:ph type="body" sz="quarter" idx="11"/>
          </p:nvPr>
        </p:nvSpPr>
        <p:spPr/>
        <p:txBody>
          <a:bodyPr>
            <a:normAutofit/>
          </a:bodyPr>
          <a:lstStyle/>
          <a:p>
            <a:pPr marL="0" indent="0">
              <a:buNone/>
            </a:pPr>
            <a:r>
              <a:rPr lang="en-US" sz="2400" b="1" dirty="0"/>
              <a:t>Q: When should I conduct our survey?</a:t>
            </a:r>
          </a:p>
          <a:p>
            <a:pPr marL="0" indent="0">
              <a:buNone/>
            </a:pPr>
            <a:r>
              <a:rPr lang="en-US" sz="2400" b="1" dirty="0"/>
              <a:t>A: </a:t>
            </a:r>
            <a:r>
              <a:rPr lang="en-US" sz="2400" dirty="0"/>
              <a:t>Every jurisdiction is assigned a month in which to conduct their surveys. You will be given the option to select the week you want to conduct the survey. </a:t>
            </a:r>
          </a:p>
        </p:txBody>
      </p:sp>
      <p:graphicFrame>
        <p:nvGraphicFramePr>
          <p:cNvPr id="4" name="Diagram 3">
            <a:extLst>
              <a:ext uri="{FF2B5EF4-FFF2-40B4-BE49-F238E27FC236}">
                <a16:creationId xmlns:a16="http://schemas.microsoft.com/office/drawing/2014/main" id="{BFF73974-D251-45A3-AD56-BBAF97807D39}"/>
              </a:ext>
            </a:extLst>
          </p:cNvPr>
          <p:cNvGraphicFramePr/>
          <p:nvPr>
            <p:extLst>
              <p:ext uri="{D42A27DB-BD31-4B8C-83A1-F6EECF244321}">
                <p14:modId xmlns:p14="http://schemas.microsoft.com/office/powerpoint/2010/main" val="3877800827"/>
              </p:ext>
            </p:extLst>
          </p:nvPr>
        </p:nvGraphicFramePr>
        <p:xfrm>
          <a:off x="399472" y="3532909"/>
          <a:ext cx="11393055" cy="2252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5555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F6DA03F-F3DD-4762-B409-1A65D2EBAC77}"/>
              </a:ext>
            </a:extLst>
          </p:cNvPr>
          <p:cNvSpPr>
            <a:spLocks noGrp="1"/>
          </p:cNvSpPr>
          <p:nvPr>
            <p:ph type="sldNum" sz="quarter" idx="4"/>
          </p:nvPr>
        </p:nvSpPr>
        <p:spPr/>
        <p:txBody>
          <a:bodyPr/>
          <a:lstStyle/>
          <a:p>
            <a:fld id="{F2A48FF8-00AE-0243-A6B1-4235FC2DCCB2}" type="slidenum">
              <a:rPr lang="en-US" smtClean="0"/>
              <a:pPr/>
              <a:t>6</a:t>
            </a:fld>
            <a:endParaRPr lang="en-US" dirty="0"/>
          </a:p>
        </p:txBody>
      </p:sp>
      <p:sp>
        <p:nvSpPr>
          <p:cNvPr id="4" name="Title 3">
            <a:extLst>
              <a:ext uri="{FF2B5EF4-FFF2-40B4-BE49-F238E27FC236}">
                <a16:creationId xmlns:a16="http://schemas.microsoft.com/office/drawing/2014/main" id="{56C0B6F8-F647-4038-B1B1-A7BF631BE0EC}"/>
              </a:ext>
            </a:extLst>
          </p:cNvPr>
          <p:cNvSpPr>
            <a:spLocks noGrp="1"/>
          </p:cNvSpPr>
          <p:nvPr>
            <p:ph type="title"/>
          </p:nvPr>
        </p:nvSpPr>
        <p:spPr/>
        <p:txBody>
          <a:bodyPr/>
          <a:lstStyle/>
          <a:p>
            <a:r>
              <a:rPr lang="en-US" sz="3600" dirty="0"/>
              <a:t>Method of surveying</a:t>
            </a:r>
          </a:p>
        </p:txBody>
      </p:sp>
      <p:sp>
        <p:nvSpPr>
          <p:cNvPr id="5" name="Text Placeholder 4">
            <a:extLst>
              <a:ext uri="{FF2B5EF4-FFF2-40B4-BE49-F238E27FC236}">
                <a16:creationId xmlns:a16="http://schemas.microsoft.com/office/drawing/2014/main" id="{E3A3BCAB-B790-4B7D-9562-1FC11EBAAB26}"/>
              </a:ext>
            </a:extLst>
          </p:cNvPr>
          <p:cNvSpPr>
            <a:spLocks noGrp="1"/>
          </p:cNvSpPr>
          <p:nvPr>
            <p:ph type="body" sz="quarter" idx="11"/>
          </p:nvPr>
        </p:nvSpPr>
        <p:spPr>
          <a:xfrm>
            <a:off x="612843" y="1496133"/>
            <a:ext cx="11274357" cy="3907565"/>
          </a:xfrm>
        </p:spPr>
        <p:txBody>
          <a:bodyPr/>
          <a:lstStyle/>
          <a:p>
            <a:pPr marL="0" indent="0">
              <a:buNone/>
            </a:pPr>
            <a:r>
              <a:rPr lang="en-US" b="1" dirty="0"/>
              <a:t>Q: How can I survey my employees?</a:t>
            </a:r>
          </a:p>
          <a:p>
            <a:pPr marL="0" indent="0">
              <a:buNone/>
            </a:pPr>
            <a:r>
              <a:rPr lang="en-US" b="1" dirty="0"/>
              <a:t>A: </a:t>
            </a:r>
            <a:r>
              <a:rPr lang="en-US" dirty="0"/>
              <a:t>You can either use electronic or paper surveys depending on your company’s needs</a:t>
            </a:r>
          </a:p>
        </p:txBody>
      </p:sp>
      <p:graphicFrame>
        <p:nvGraphicFramePr>
          <p:cNvPr id="6" name="Diagram 5">
            <a:extLst>
              <a:ext uri="{FF2B5EF4-FFF2-40B4-BE49-F238E27FC236}">
                <a16:creationId xmlns:a16="http://schemas.microsoft.com/office/drawing/2014/main" id="{93EFCB6A-8038-4005-A399-57BDA464E6E8}"/>
              </a:ext>
            </a:extLst>
          </p:cNvPr>
          <p:cNvGraphicFramePr/>
          <p:nvPr>
            <p:extLst>
              <p:ext uri="{D42A27DB-BD31-4B8C-83A1-F6EECF244321}">
                <p14:modId xmlns:p14="http://schemas.microsoft.com/office/powerpoint/2010/main" val="642061471"/>
              </p:ext>
            </p:extLst>
          </p:nvPr>
        </p:nvGraphicFramePr>
        <p:xfrm>
          <a:off x="534846" y="2713024"/>
          <a:ext cx="11122308" cy="2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7600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C941E-AE4F-415B-8CC1-E4D0D456204F}"/>
              </a:ext>
            </a:extLst>
          </p:cNvPr>
          <p:cNvSpPr>
            <a:spLocks noGrp="1"/>
          </p:cNvSpPr>
          <p:nvPr>
            <p:ph type="title"/>
          </p:nvPr>
        </p:nvSpPr>
        <p:spPr/>
        <p:txBody>
          <a:bodyPr/>
          <a:lstStyle/>
          <a:p>
            <a:r>
              <a:rPr lang="en-US" sz="3600" dirty="0"/>
              <a:t>Conducting your survey</a:t>
            </a:r>
          </a:p>
        </p:txBody>
      </p:sp>
      <p:sp>
        <p:nvSpPr>
          <p:cNvPr id="3" name="Text Placeholder 2">
            <a:extLst>
              <a:ext uri="{FF2B5EF4-FFF2-40B4-BE49-F238E27FC236}">
                <a16:creationId xmlns:a16="http://schemas.microsoft.com/office/drawing/2014/main" id="{3338C92F-A97C-4929-82A6-3F11E6FF0078}"/>
              </a:ext>
            </a:extLst>
          </p:cNvPr>
          <p:cNvSpPr>
            <a:spLocks noGrp="1"/>
          </p:cNvSpPr>
          <p:nvPr>
            <p:ph type="body" sz="quarter" idx="11"/>
          </p:nvPr>
        </p:nvSpPr>
        <p:spPr/>
        <p:txBody>
          <a:bodyPr/>
          <a:lstStyle/>
          <a:p>
            <a:pPr marL="0" indent="0">
              <a:buNone/>
            </a:pPr>
            <a:r>
              <a:rPr lang="en-US" dirty="0"/>
              <a:t>Messaging: </a:t>
            </a:r>
          </a:p>
          <a:p>
            <a:pPr marL="457200" indent="-457200">
              <a:buAutoNum type="arabicPeriod"/>
            </a:pPr>
            <a:r>
              <a:rPr lang="en-US" dirty="0"/>
              <a:t>Buy-in from all levels of the organization is important, a message from your executive management team can be effective in encouraging your staff.</a:t>
            </a:r>
          </a:p>
          <a:p>
            <a:pPr marL="457200" indent="-457200">
              <a:buAutoNum type="arabicPeriod"/>
            </a:pPr>
            <a:r>
              <a:rPr lang="en-US" dirty="0"/>
              <a:t>Be prepared to survey using posters, flyers, intranet announcements, and team meetings so that your employees are prepared to complete the survey by the deadline. </a:t>
            </a:r>
          </a:p>
          <a:p>
            <a:pPr marL="457200" indent="-457200">
              <a:buAutoNum type="arabicPeriod"/>
            </a:pPr>
            <a:r>
              <a:rPr lang="en-US" dirty="0"/>
              <a:t>Some workplaces find incentives such as small gift cards, or food to be effective in driving survey completion.</a:t>
            </a:r>
          </a:p>
        </p:txBody>
      </p:sp>
    </p:spTree>
    <p:extLst>
      <p:ext uri="{BB962C8B-B14F-4D97-AF65-F5344CB8AC3E}">
        <p14:creationId xmlns:p14="http://schemas.microsoft.com/office/powerpoint/2010/main" val="319323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0EDB5E8-07D8-4A84-A0CF-B88BC069E984}"/>
              </a:ext>
            </a:extLst>
          </p:cNvPr>
          <p:cNvSpPr>
            <a:spLocks noGrp="1"/>
          </p:cNvSpPr>
          <p:nvPr>
            <p:ph type="sldNum" sz="quarter" idx="4"/>
          </p:nvPr>
        </p:nvSpPr>
        <p:spPr/>
        <p:txBody>
          <a:bodyPr/>
          <a:lstStyle/>
          <a:p>
            <a:fld id="{F2A48FF8-00AE-0243-A6B1-4235FC2DCCB2}" type="slidenum">
              <a:rPr lang="en-US" smtClean="0"/>
              <a:pPr/>
              <a:t>8</a:t>
            </a:fld>
            <a:endParaRPr lang="en-US" dirty="0"/>
          </a:p>
        </p:txBody>
      </p:sp>
      <p:sp>
        <p:nvSpPr>
          <p:cNvPr id="4" name="Title 3">
            <a:extLst>
              <a:ext uri="{FF2B5EF4-FFF2-40B4-BE49-F238E27FC236}">
                <a16:creationId xmlns:a16="http://schemas.microsoft.com/office/drawing/2014/main" id="{FBF9EECC-E488-44E7-80C5-C57A4FF153F4}"/>
              </a:ext>
            </a:extLst>
          </p:cNvPr>
          <p:cNvSpPr>
            <a:spLocks noGrp="1"/>
          </p:cNvSpPr>
          <p:nvPr>
            <p:ph type="title"/>
          </p:nvPr>
        </p:nvSpPr>
        <p:spPr/>
        <p:txBody>
          <a:bodyPr/>
          <a:lstStyle/>
          <a:p>
            <a:r>
              <a:rPr lang="en-US" sz="3600" dirty="0"/>
              <a:t>Conducting your survey</a:t>
            </a:r>
          </a:p>
        </p:txBody>
      </p:sp>
      <p:sp>
        <p:nvSpPr>
          <p:cNvPr id="5" name="Text Placeholder 4">
            <a:extLst>
              <a:ext uri="{FF2B5EF4-FFF2-40B4-BE49-F238E27FC236}">
                <a16:creationId xmlns:a16="http://schemas.microsoft.com/office/drawing/2014/main" id="{0E61DC98-F0F3-4E1C-AACB-97C9B13ED9F6}"/>
              </a:ext>
            </a:extLst>
          </p:cNvPr>
          <p:cNvSpPr>
            <a:spLocks noGrp="1"/>
          </p:cNvSpPr>
          <p:nvPr>
            <p:ph type="body" sz="quarter" idx="11"/>
          </p:nvPr>
        </p:nvSpPr>
        <p:spPr/>
        <p:txBody>
          <a:bodyPr/>
          <a:lstStyle/>
          <a:p>
            <a:pPr marL="0" indent="0">
              <a:buNone/>
            </a:pPr>
            <a:r>
              <a:rPr lang="en-US" dirty="0"/>
              <a:t>During the survey window: </a:t>
            </a:r>
          </a:p>
          <a:p>
            <a:pPr marL="457200" indent="-457200">
              <a:buAutoNum type="arabicPeriod"/>
            </a:pPr>
            <a:r>
              <a:rPr lang="en-US" dirty="0"/>
              <a:t>Make sure to check in to see what percent of the surveys have been completed so that you can hit (and pass) the minimum requirements </a:t>
            </a:r>
          </a:p>
          <a:p>
            <a:pPr marL="457200" indent="-457200">
              <a:buAutoNum type="arabicPeriod"/>
            </a:pPr>
            <a:r>
              <a:rPr lang="en-US" dirty="0"/>
              <a:t>Send out a reminder to fill out the survey at least once a week, or more if the completion rate is low to moderate </a:t>
            </a:r>
          </a:p>
          <a:p>
            <a:pPr marL="457200" indent="-457200">
              <a:buAutoNum type="arabicPeriod"/>
            </a:pPr>
            <a:r>
              <a:rPr lang="en-US" dirty="0"/>
              <a:t>A follow up email from executive management may be a good way to ensure survey completion</a:t>
            </a:r>
          </a:p>
        </p:txBody>
      </p:sp>
    </p:spTree>
    <p:extLst>
      <p:ext uri="{BB962C8B-B14F-4D97-AF65-F5344CB8AC3E}">
        <p14:creationId xmlns:p14="http://schemas.microsoft.com/office/powerpoint/2010/main" val="589471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29B34-0F23-45A9-AC1D-2836135BDE7C}"/>
              </a:ext>
            </a:extLst>
          </p:cNvPr>
          <p:cNvSpPr>
            <a:spLocks noGrp="1"/>
          </p:cNvSpPr>
          <p:nvPr>
            <p:ph type="title"/>
          </p:nvPr>
        </p:nvSpPr>
        <p:spPr/>
        <p:txBody>
          <a:bodyPr/>
          <a:lstStyle/>
          <a:p>
            <a:r>
              <a:rPr lang="en-US" sz="3600" dirty="0"/>
              <a:t>Post survey</a:t>
            </a:r>
          </a:p>
        </p:txBody>
      </p:sp>
      <p:sp>
        <p:nvSpPr>
          <p:cNvPr id="3" name="Text Placeholder 2">
            <a:extLst>
              <a:ext uri="{FF2B5EF4-FFF2-40B4-BE49-F238E27FC236}">
                <a16:creationId xmlns:a16="http://schemas.microsoft.com/office/drawing/2014/main" id="{9B577F1D-0F2E-439D-A130-6A119DD4048E}"/>
              </a:ext>
            </a:extLst>
          </p:cNvPr>
          <p:cNvSpPr>
            <a:spLocks noGrp="1"/>
          </p:cNvSpPr>
          <p:nvPr>
            <p:ph type="body" sz="quarter" idx="11"/>
          </p:nvPr>
        </p:nvSpPr>
        <p:spPr/>
        <p:txBody>
          <a:bodyPr/>
          <a:lstStyle/>
          <a:p>
            <a:pPr marL="0" indent="0">
              <a:buNone/>
            </a:pPr>
            <a:r>
              <a:rPr lang="en-US" b="1" dirty="0"/>
              <a:t>Q: What will I find out from doing this survey? </a:t>
            </a:r>
          </a:p>
          <a:p>
            <a:pPr marL="0" indent="0">
              <a:buNone/>
            </a:pPr>
            <a:r>
              <a:rPr lang="en-US" b="1" dirty="0"/>
              <a:t>A: </a:t>
            </a:r>
            <a:r>
              <a:rPr lang="en-US" dirty="0"/>
              <a:t>Roughly two weeks after the survey closes you will receive information about how your employees get to work, what percent don’t drive to work alone (NDAT), Vehicle Miles Traveled (VMT), and response rate.</a:t>
            </a:r>
          </a:p>
          <a:p>
            <a:pPr marL="0" indent="0">
              <a:buNone/>
            </a:pPr>
            <a:endParaRPr lang="en-US" b="1" dirty="0"/>
          </a:p>
          <a:p>
            <a:pPr marL="0" indent="0">
              <a:buNone/>
            </a:pPr>
            <a:r>
              <a:rPr lang="en-US" b="1" dirty="0"/>
              <a:t>Q: Will we know if we “passed”? </a:t>
            </a:r>
          </a:p>
          <a:p>
            <a:pPr marL="0" indent="0">
              <a:buNone/>
            </a:pPr>
            <a:r>
              <a:rPr lang="en-US" b="1" dirty="0"/>
              <a:t>A: </a:t>
            </a:r>
            <a:r>
              <a:rPr lang="en-US" dirty="0"/>
              <a:t>Yes, you will find out how you matched up to your jurisdictions goals, if you haven’t met them we will work with you to find ways to improve.</a:t>
            </a:r>
          </a:p>
        </p:txBody>
      </p:sp>
    </p:spTree>
    <p:extLst>
      <p:ext uri="{BB962C8B-B14F-4D97-AF65-F5344CB8AC3E}">
        <p14:creationId xmlns:p14="http://schemas.microsoft.com/office/powerpoint/2010/main" val="4029146595"/>
      </p:ext>
    </p:extLst>
  </p:cSld>
  <p:clrMapOvr>
    <a:masterClrMapping/>
  </p:clrMapOvr>
</p:sld>
</file>

<file path=ppt/theme/theme1.xml><?xml version="1.0" encoding="utf-8"?>
<a:theme xmlns:a="http://schemas.openxmlformats.org/drawingml/2006/main" name="1_Metro Green">
  <a:themeElements>
    <a:clrScheme name="King County Metro">
      <a:dk1>
        <a:srgbClr val="685F57"/>
      </a:dk1>
      <a:lt1>
        <a:srgbClr val="FFFFFF"/>
      </a:lt1>
      <a:dk2>
        <a:srgbClr val="2C3485"/>
      </a:dk2>
      <a:lt2>
        <a:srgbClr val="FFFFFF"/>
      </a:lt2>
      <a:accent1>
        <a:srgbClr val="FFB71B"/>
      </a:accent1>
      <a:accent2>
        <a:srgbClr val="685F57"/>
      </a:accent2>
      <a:accent3>
        <a:srgbClr val="CE0E2C"/>
      </a:accent3>
      <a:accent4>
        <a:srgbClr val="480D66"/>
      </a:accent4>
      <a:accent5>
        <a:srgbClr val="005B50"/>
      </a:accent5>
      <a:accent6>
        <a:srgbClr val="2B3385"/>
      </a:accent6>
      <a:hlink>
        <a:srgbClr val="686058"/>
      </a:hlink>
      <a:folHlink>
        <a:srgbClr val="68605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tro Green">
  <a:themeElements>
    <a:clrScheme name="King County Metro">
      <a:dk1>
        <a:srgbClr val="685F57"/>
      </a:dk1>
      <a:lt1>
        <a:srgbClr val="FFFFFF"/>
      </a:lt1>
      <a:dk2>
        <a:srgbClr val="2C3485"/>
      </a:dk2>
      <a:lt2>
        <a:srgbClr val="FFFFFF"/>
      </a:lt2>
      <a:accent1>
        <a:srgbClr val="FFB71B"/>
      </a:accent1>
      <a:accent2>
        <a:srgbClr val="685F57"/>
      </a:accent2>
      <a:accent3>
        <a:srgbClr val="CE0E2C"/>
      </a:accent3>
      <a:accent4>
        <a:srgbClr val="480D66"/>
      </a:accent4>
      <a:accent5>
        <a:srgbClr val="005B50"/>
      </a:accent5>
      <a:accent6>
        <a:srgbClr val="2B3385"/>
      </a:accent6>
      <a:hlink>
        <a:srgbClr val="686058"/>
      </a:hlink>
      <a:folHlink>
        <a:srgbClr val="68605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5AD0ADA5F8DA743B04C558208CD972C" ma:contentTypeVersion="12" ma:contentTypeDescription="Create a new document." ma:contentTypeScope="" ma:versionID="7863c82b4bb48e462f6986b976a113f7">
  <xsd:schema xmlns:xsd="http://www.w3.org/2001/XMLSchema" xmlns:xs="http://www.w3.org/2001/XMLSchema" xmlns:p="http://schemas.microsoft.com/office/2006/metadata/properties" xmlns:ns3="e68174bb-32e0-4dcc-b16f-7b849c657a22" xmlns:ns4="1608f790-54e5-4da6-bc94-318ccb481cf8" targetNamespace="http://schemas.microsoft.com/office/2006/metadata/properties" ma:root="true" ma:fieldsID="f4c32f6a1a88c7c00302bcc2f139c365" ns3:_="" ns4:_="">
    <xsd:import namespace="e68174bb-32e0-4dcc-b16f-7b849c657a22"/>
    <xsd:import namespace="1608f790-54e5-4da6-bc94-318ccb481cf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8174bb-32e0-4dcc-b16f-7b849c657a2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08f790-54e5-4da6-bc94-318ccb481cf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4F4313-3381-4F68-97D1-AA3264A05797}">
  <ds:schemaRefs>
    <ds:schemaRef ds:uri="http://purl.org/dc/dcmitype/"/>
    <ds:schemaRef ds:uri="http://schemas.microsoft.com/office/infopath/2007/PartnerControls"/>
    <ds:schemaRef ds:uri="http://purl.org/dc/elements/1.1/"/>
    <ds:schemaRef ds:uri="http://schemas.microsoft.com/office/2006/metadata/properties"/>
    <ds:schemaRef ds:uri="1608f790-54e5-4da6-bc94-318ccb481cf8"/>
    <ds:schemaRef ds:uri="http://purl.org/dc/terms/"/>
    <ds:schemaRef ds:uri="http://schemas.openxmlformats.org/package/2006/metadata/core-properties"/>
    <ds:schemaRef ds:uri="http://schemas.microsoft.com/office/2006/documentManagement/types"/>
    <ds:schemaRef ds:uri="e68174bb-32e0-4dcc-b16f-7b849c657a22"/>
    <ds:schemaRef ds:uri="http://www.w3.org/XML/1998/namespace"/>
  </ds:schemaRefs>
</ds:datastoreItem>
</file>

<file path=customXml/itemProps2.xml><?xml version="1.0" encoding="utf-8"?>
<ds:datastoreItem xmlns:ds="http://schemas.openxmlformats.org/officeDocument/2006/customXml" ds:itemID="{14AB3C89-990B-44AF-845E-0F787185BB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8174bb-32e0-4dcc-b16f-7b849c657a22"/>
    <ds:schemaRef ds:uri="1608f790-54e5-4da6-bc94-318ccb481c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2A255A-BABB-47C8-B4CF-61B50C8B2F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10073</TotalTime>
  <Words>709</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Courier New</vt:lpstr>
      <vt:lpstr>Verdana</vt:lpstr>
      <vt:lpstr>1_Metro Green</vt:lpstr>
      <vt:lpstr>Metro Green</vt:lpstr>
      <vt:lpstr>Welcome to CTR Surveying Training</vt:lpstr>
      <vt:lpstr>Agenda</vt:lpstr>
      <vt:lpstr>What is CTR?</vt:lpstr>
      <vt:lpstr>Who and why are we surveying?</vt:lpstr>
      <vt:lpstr>Getting your survey set up</vt:lpstr>
      <vt:lpstr>Method of surveying</vt:lpstr>
      <vt:lpstr>Conducting your survey</vt:lpstr>
      <vt:lpstr>Conducting your survey</vt:lpstr>
      <vt:lpstr>Post survey</vt:lpstr>
      <vt:lpstr>We appreciate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Davidson</dc:creator>
  <cp:lastModifiedBy>Hams, Timothy</cp:lastModifiedBy>
  <cp:revision>466</cp:revision>
  <cp:lastPrinted>2018-10-29T21:04:04Z</cp:lastPrinted>
  <dcterms:created xsi:type="dcterms:W3CDTF">2018-04-25T20:30:18Z</dcterms:created>
  <dcterms:modified xsi:type="dcterms:W3CDTF">2020-07-24T20:00:26Z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0x01010015AD0ADA5F8DA743B04C558208CD972C</vt:lpwstr>
  </property>
</Properties>
</file>